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398500" cy="20104100"/>
  <p:notesSz cx="133985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7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2478" y="66"/>
      </p:cViewPr>
      <p:guideLst>
        <p:guide orient="horz" pos="287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05488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89838" y="0"/>
            <a:ext cx="5805487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D2D6D-8D1F-4E23-862C-E5ED55792C8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38650" y="2513013"/>
            <a:ext cx="45212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9850" y="9675813"/>
            <a:ext cx="107188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5805488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89838" y="19096038"/>
            <a:ext cx="5805487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43353-2DA3-418D-9DE8-0A86B432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6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Fit The Image, From Tool Bar choose Picture Format &gt; Crop &gt; 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43353-2DA3-418D-9DE8-0A86B4328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Fit The Image, From Tool Bar choose Picture Format &gt; Crop &gt; 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43353-2DA3-418D-9DE8-0A86B4328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366" y="6232275"/>
            <a:ext cx="113941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0727" y="11258300"/>
            <a:ext cx="93833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242" y="4623947"/>
            <a:ext cx="583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3497" y="4623947"/>
            <a:ext cx="583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02944" cy="20104100"/>
          </a:xfrm>
          <a:custGeom>
            <a:avLst/>
            <a:gdLst/>
            <a:ahLst/>
            <a:cxnLst/>
            <a:rect l="l" t="t" r="r" b="b"/>
            <a:pathLst>
              <a:path w="13402944" h="20104100">
                <a:moveTo>
                  <a:pt x="13402733" y="0"/>
                </a:moveTo>
                <a:lnTo>
                  <a:pt x="0" y="0"/>
                </a:lnTo>
                <a:lnTo>
                  <a:pt x="0" y="20104100"/>
                </a:lnTo>
                <a:lnTo>
                  <a:pt x="13402733" y="20104100"/>
                </a:lnTo>
                <a:lnTo>
                  <a:pt x="13402733" y="0"/>
                </a:lnTo>
                <a:close/>
              </a:path>
            </a:pathLst>
          </a:custGeom>
          <a:solidFill>
            <a:srgbClr val="151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245" y="804168"/>
            <a:ext cx="120643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245" y="4623947"/>
            <a:ext cx="120643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7650" y="18696818"/>
            <a:ext cx="4289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242" y="18696818"/>
            <a:ext cx="30831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1493" y="18696818"/>
            <a:ext cx="30831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313">
        <a:defRPr>
          <a:latin typeface="+mn-lt"/>
          <a:ea typeface="+mn-ea"/>
          <a:cs typeface="+mn-cs"/>
        </a:defRPr>
      </a:lvl2pPr>
      <a:lvl3pPr marL="914628">
        <a:defRPr>
          <a:latin typeface="+mn-lt"/>
          <a:ea typeface="+mn-ea"/>
          <a:cs typeface="+mn-cs"/>
        </a:defRPr>
      </a:lvl3pPr>
      <a:lvl4pPr marL="1371942">
        <a:defRPr>
          <a:latin typeface="+mn-lt"/>
          <a:ea typeface="+mn-ea"/>
          <a:cs typeface="+mn-cs"/>
        </a:defRPr>
      </a:lvl4pPr>
      <a:lvl5pPr marL="1829257">
        <a:defRPr>
          <a:latin typeface="+mn-lt"/>
          <a:ea typeface="+mn-ea"/>
          <a:cs typeface="+mn-cs"/>
        </a:defRPr>
      </a:lvl5pPr>
      <a:lvl6pPr marL="2286571">
        <a:defRPr>
          <a:latin typeface="+mn-lt"/>
          <a:ea typeface="+mn-ea"/>
          <a:cs typeface="+mn-cs"/>
        </a:defRPr>
      </a:lvl6pPr>
      <a:lvl7pPr marL="2743885">
        <a:defRPr>
          <a:latin typeface="+mn-lt"/>
          <a:ea typeface="+mn-ea"/>
          <a:cs typeface="+mn-cs"/>
        </a:defRPr>
      </a:lvl7pPr>
      <a:lvl8pPr marL="3201200">
        <a:defRPr>
          <a:latin typeface="+mn-lt"/>
          <a:ea typeface="+mn-ea"/>
          <a:cs typeface="+mn-cs"/>
        </a:defRPr>
      </a:lvl8pPr>
      <a:lvl9pPr marL="36585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313">
        <a:defRPr>
          <a:latin typeface="+mn-lt"/>
          <a:ea typeface="+mn-ea"/>
          <a:cs typeface="+mn-cs"/>
        </a:defRPr>
      </a:lvl2pPr>
      <a:lvl3pPr marL="914628">
        <a:defRPr>
          <a:latin typeface="+mn-lt"/>
          <a:ea typeface="+mn-ea"/>
          <a:cs typeface="+mn-cs"/>
        </a:defRPr>
      </a:lvl3pPr>
      <a:lvl4pPr marL="1371942">
        <a:defRPr>
          <a:latin typeface="+mn-lt"/>
          <a:ea typeface="+mn-ea"/>
          <a:cs typeface="+mn-cs"/>
        </a:defRPr>
      </a:lvl4pPr>
      <a:lvl5pPr marL="1829257">
        <a:defRPr>
          <a:latin typeface="+mn-lt"/>
          <a:ea typeface="+mn-ea"/>
          <a:cs typeface="+mn-cs"/>
        </a:defRPr>
      </a:lvl5pPr>
      <a:lvl6pPr marL="2286571">
        <a:defRPr>
          <a:latin typeface="+mn-lt"/>
          <a:ea typeface="+mn-ea"/>
          <a:cs typeface="+mn-cs"/>
        </a:defRPr>
      </a:lvl6pPr>
      <a:lvl7pPr marL="2743885">
        <a:defRPr>
          <a:latin typeface="+mn-lt"/>
          <a:ea typeface="+mn-ea"/>
          <a:cs typeface="+mn-cs"/>
        </a:defRPr>
      </a:lvl7pPr>
      <a:lvl8pPr marL="3201200">
        <a:defRPr>
          <a:latin typeface="+mn-lt"/>
          <a:ea typeface="+mn-ea"/>
          <a:cs typeface="+mn-cs"/>
        </a:defRPr>
      </a:lvl8pPr>
      <a:lvl9pPr marL="365851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414" y="-57521"/>
            <a:ext cx="11852838" cy="191226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920" y="6325021"/>
            <a:ext cx="3457322" cy="6502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83325" y="5517153"/>
            <a:ext cx="2480310" cy="501016"/>
          </a:xfrm>
          <a:custGeom>
            <a:avLst/>
            <a:gdLst/>
            <a:ahLst/>
            <a:cxnLst/>
            <a:rect l="l" t="t" r="r" b="b"/>
            <a:pathLst>
              <a:path w="2480310" h="501014">
                <a:moveTo>
                  <a:pt x="60039" y="370498"/>
                </a:moveTo>
                <a:lnTo>
                  <a:pt x="0" y="426455"/>
                </a:lnTo>
                <a:lnTo>
                  <a:pt x="16988" y="443192"/>
                </a:lnTo>
                <a:lnTo>
                  <a:pt x="35898" y="457925"/>
                </a:lnTo>
                <a:lnTo>
                  <a:pt x="79485" y="481381"/>
                </a:lnTo>
                <a:lnTo>
                  <a:pt x="128867" y="495967"/>
                </a:lnTo>
                <a:lnTo>
                  <a:pt x="155637" y="499697"/>
                </a:lnTo>
                <a:lnTo>
                  <a:pt x="156913" y="499697"/>
                </a:lnTo>
                <a:lnTo>
                  <a:pt x="182177" y="500827"/>
                </a:lnTo>
                <a:lnTo>
                  <a:pt x="232920" y="496306"/>
                </a:lnTo>
                <a:lnTo>
                  <a:pt x="277362" y="482746"/>
                </a:lnTo>
                <a:lnTo>
                  <a:pt x="314286" y="461171"/>
                </a:lnTo>
                <a:lnTo>
                  <a:pt x="342526" y="432598"/>
                </a:lnTo>
                <a:lnTo>
                  <a:pt x="348988" y="422359"/>
                </a:lnTo>
                <a:lnTo>
                  <a:pt x="180812" y="422359"/>
                </a:lnTo>
                <a:lnTo>
                  <a:pt x="161813" y="421656"/>
                </a:lnTo>
                <a:lnTo>
                  <a:pt x="114283" y="411104"/>
                </a:lnTo>
                <a:lnTo>
                  <a:pt x="73663" y="384043"/>
                </a:lnTo>
                <a:lnTo>
                  <a:pt x="60039" y="370498"/>
                </a:lnTo>
                <a:close/>
              </a:path>
              <a:path w="2480310" h="501014">
                <a:moveTo>
                  <a:pt x="339120" y="87341"/>
                </a:moveTo>
                <a:lnTo>
                  <a:pt x="179447" y="87341"/>
                </a:lnTo>
                <a:lnTo>
                  <a:pt x="191068" y="87896"/>
                </a:lnTo>
                <a:lnTo>
                  <a:pt x="202191" y="89601"/>
                </a:lnTo>
                <a:lnTo>
                  <a:pt x="238889" y="106706"/>
                </a:lnTo>
                <a:lnTo>
                  <a:pt x="262009" y="145572"/>
                </a:lnTo>
                <a:lnTo>
                  <a:pt x="262693" y="154888"/>
                </a:lnTo>
                <a:lnTo>
                  <a:pt x="261541" y="168775"/>
                </a:lnTo>
                <a:lnTo>
                  <a:pt x="234204" y="208262"/>
                </a:lnTo>
                <a:lnTo>
                  <a:pt x="193781" y="217670"/>
                </a:lnTo>
                <a:lnTo>
                  <a:pt x="141920" y="217670"/>
                </a:lnTo>
                <a:lnTo>
                  <a:pt x="141920" y="291360"/>
                </a:lnTo>
                <a:lnTo>
                  <a:pt x="201971" y="291360"/>
                </a:lnTo>
                <a:lnTo>
                  <a:pt x="212842" y="291851"/>
                </a:lnTo>
                <a:lnTo>
                  <a:pt x="255523" y="308503"/>
                </a:lnTo>
                <a:lnTo>
                  <a:pt x="275746" y="344237"/>
                </a:lnTo>
                <a:lnTo>
                  <a:pt x="276344" y="353447"/>
                </a:lnTo>
                <a:lnTo>
                  <a:pt x="275595" y="363385"/>
                </a:lnTo>
                <a:lnTo>
                  <a:pt x="250069" y="403518"/>
                </a:lnTo>
                <a:lnTo>
                  <a:pt x="207683" y="420233"/>
                </a:lnTo>
                <a:lnTo>
                  <a:pt x="180812" y="422359"/>
                </a:lnTo>
                <a:lnTo>
                  <a:pt x="348988" y="422359"/>
                </a:lnTo>
                <a:lnTo>
                  <a:pt x="352969" y="416051"/>
                </a:lnTo>
                <a:lnTo>
                  <a:pt x="360431" y="398483"/>
                </a:lnTo>
                <a:lnTo>
                  <a:pt x="364909" y="379891"/>
                </a:lnTo>
                <a:lnTo>
                  <a:pt x="366403" y="360272"/>
                </a:lnTo>
                <a:lnTo>
                  <a:pt x="364632" y="340866"/>
                </a:lnTo>
                <a:lnTo>
                  <a:pt x="338083" y="291360"/>
                </a:lnTo>
                <a:lnTo>
                  <a:pt x="304905" y="267476"/>
                </a:lnTo>
                <a:lnTo>
                  <a:pt x="262011" y="253150"/>
                </a:lnTo>
                <a:lnTo>
                  <a:pt x="281197" y="246220"/>
                </a:lnTo>
                <a:lnTo>
                  <a:pt x="313950" y="225577"/>
                </a:lnTo>
                <a:lnTo>
                  <a:pt x="346448" y="180055"/>
                </a:lnTo>
                <a:lnTo>
                  <a:pt x="352764" y="143967"/>
                </a:lnTo>
                <a:lnTo>
                  <a:pt x="351399" y="124741"/>
                </a:lnTo>
                <a:lnTo>
                  <a:pt x="347379" y="106958"/>
                </a:lnTo>
                <a:lnTo>
                  <a:pt x="347322" y="106706"/>
                </a:lnTo>
                <a:lnTo>
                  <a:pt x="340477" y="89601"/>
                </a:lnTo>
                <a:lnTo>
                  <a:pt x="339120" y="87341"/>
                </a:lnTo>
                <a:close/>
              </a:path>
              <a:path w="2480310" h="501014">
                <a:moveTo>
                  <a:pt x="182860" y="8190"/>
                </a:moveTo>
                <a:lnTo>
                  <a:pt x="132277" y="13393"/>
                </a:lnTo>
                <a:lnTo>
                  <a:pt x="84263" y="29002"/>
                </a:lnTo>
                <a:lnTo>
                  <a:pt x="40847" y="54001"/>
                </a:lnTo>
                <a:lnTo>
                  <a:pt x="4095" y="87341"/>
                </a:lnTo>
                <a:lnTo>
                  <a:pt x="64817" y="143285"/>
                </a:lnTo>
                <a:lnTo>
                  <a:pt x="78657" y="128791"/>
                </a:lnTo>
                <a:lnTo>
                  <a:pt x="92198" y="116681"/>
                </a:lnTo>
                <a:lnTo>
                  <a:pt x="131792" y="94251"/>
                </a:lnTo>
                <a:lnTo>
                  <a:pt x="179447" y="87341"/>
                </a:lnTo>
                <a:lnTo>
                  <a:pt x="339120" y="87341"/>
                </a:lnTo>
                <a:lnTo>
                  <a:pt x="330923" y="73690"/>
                </a:lnTo>
                <a:lnTo>
                  <a:pt x="288961" y="35122"/>
                </a:lnTo>
                <a:lnTo>
                  <a:pt x="251045" y="17975"/>
                </a:lnTo>
                <a:lnTo>
                  <a:pt x="207034" y="9277"/>
                </a:lnTo>
                <a:lnTo>
                  <a:pt x="182860" y="8190"/>
                </a:lnTo>
                <a:close/>
              </a:path>
              <a:path w="2480310" h="501014">
                <a:moveTo>
                  <a:pt x="483764" y="388927"/>
                </a:moveTo>
                <a:lnTo>
                  <a:pt x="444871" y="405308"/>
                </a:lnTo>
                <a:lnTo>
                  <a:pt x="428490" y="444871"/>
                </a:lnTo>
                <a:lnTo>
                  <a:pt x="429514" y="455749"/>
                </a:lnTo>
                <a:lnTo>
                  <a:pt x="453444" y="490936"/>
                </a:lnTo>
                <a:lnTo>
                  <a:pt x="483764" y="500145"/>
                </a:lnTo>
                <a:lnTo>
                  <a:pt x="494640" y="499121"/>
                </a:lnTo>
                <a:lnTo>
                  <a:pt x="529823" y="475202"/>
                </a:lnTo>
                <a:lnTo>
                  <a:pt x="539038" y="444871"/>
                </a:lnTo>
                <a:lnTo>
                  <a:pt x="538014" y="433705"/>
                </a:lnTo>
                <a:lnTo>
                  <a:pt x="514084" y="398141"/>
                </a:lnTo>
                <a:lnTo>
                  <a:pt x="483764" y="388927"/>
                </a:lnTo>
                <a:close/>
              </a:path>
              <a:path w="2480310" h="501014">
                <a:moveTo>
                  <a:pt x="848120" y="15698"/>
                </a:moveTo>
                <a:lnTo>
                  <a:pt x="749188" y="15698"/>
                </a:lnTo>
                <a:lnTo>
                  <a:pt x="749188" y="493319"/>
                </a:lnTo>
                <a:lnTo>
                  <a:pt x="848120" y="493319"/>
                </a:lnTo>
                <a:lnTo>
                  <a:pt x="848120" y="15698"/>
                </a:lnTo>
                <a:close/>
              </a:path>
              <a:path w="2480310" h="501014">
                <a:moveTo>
                  <a:pt x="1022119" y="137837"/>
                </a:moveTo>
                <a:lnTo>
                  <a:pt x="928635" y="137837"/>
                </a:lnTo>
                <a:lnTo>
                  <a:pt x="928635" y="493319"/>
                </a:lnTo>
                <a:lnTo>
                  <a:pt x="1022119" y="493319"/>
                </a:lnTo>
                <a:lnTo>
                  <a:pt x="1022119" y="247007"/>
                </a:lnTo>
                <a:lnTo>
                  <a:pt x="1028639" y="238970"/>
                </a:lnTo>
                <a:lnTo>
                  <a:pt x="1062374" y="216705"/>
                </a:lnTo>
                <a:lnTo>
                  <a:pt x="1095127" y="211527"/>
                </a:lnTo>
                <a:lnTo>
                  <a:pt x="1250483" y="211527"/>
                </a:lnTo>
                <a:lnTo>
                  <a:pt x="1244555" y="198906"/>
                </a:lnTo>
                <a:lnTo>
                  <a:pt x="1234805" y="183891"/>
                </a:lnTo>
                <a:lnTo>
                  <a:pt x="1223312" y="170583"/>
                </a:lnTo>
                <a:lnTo>
                  <a:pt x="1219421" y="167174"/>
                </a:lnTo>
                <a:lnTo>
                  <a:pt x="1022119" y="167174"/>
                </a:lnTo>
                <a:lnTo>
                  <a:pt x="1022119" y="137837"/>
                </a:lnTo>
                <a:close/>
              </a:path>
              <a:path w="2480310" h="501014">
                <a:moveTo>
                  <a:pt x="1250483" y="211527"/>
                </a:moveTo>
                <a:lnTo>
                  <a:pt x="1095127" y="211527"/>
                </a:lnTo>
                <a:lnTo>
                  <a:pt x="1111285" y="212786"/>
                </a:lnTo>
                <a:lnTo>
                  <a:pt x="1125654" y="216561"/>
                </a:lnTo>
                <a:lnTo>
                  <a:pt x="1157681" y="242634"/>
                </a:lnTo>
                <a:lnTo>
                  <a:pt x="1168817" y="286582"/>
                </a:lnTo>
                <a:lnTo>
                  <a:pt x="1168817" y="493319"/>
                </a:lnTo>
                <a:lnTo>
                  <a:pt x="1262289" y="493319"/>
                </a:lnTo>
                <a:lnTo>
                  <a:pt x="1262289" y="272931"/>
                </a:lnTo>
                <a:lnTo>
                  <a:pt x="1261181" y="252444"/>
                </a:lnTo>
                <a:lnTo>
                  <a:pt x="1257857" y="233275"/>
                </a:lnTo>
                <a:lnTo>
                  <a:pt x="1252315" y="215429"/>
                </a:lnTo>
                <a:lnTo>
                  <a:pt x="1250483" y="211527"/>
                </a:lnTo>
                <a:close/>
              </a:path>
              <a:path w="2480310" h="501014">
                <a:moveTo>
                  <a:pt x="1121734" y="131011"/>
                </a:moveTo>
                <a:lnTo>
                  <a:pt x="1093246" y="133271"/>
                </a:lnTo>
                <a:lnTo>
                  <a:pt x="1067147" y="140050"/>
                </a:lnTo>
                <a:lnTo>
                  <a:pt x="1043438" y="151351"/>
                </a:lnTo>
                <a:lnTo>
                  <a:pt x="1022119" y="167174"/>
                </a:lnTo>
                <a:lnTo>
                  <a:pt x="1219421" y="167174"/>
                </a:lnTo>
                <a:lnTo>
                  <a:pt x="1178601" y="141184"/>
                </a:lnTo>
                <a:lnTo>
                  <a:pt x="1121734" y="131011"/>
                </a:lnTo>
                <a:close/>
              </a:path>
              <a:path w="2480310" h="501014">
                <a:moveTo>
                  <a:pt x="1500423" y="133059"/>
                </a:moveTo>
                <a:lnTo>
                  <a:pt x="1451122" y="139116"/>
                </a:lnTo>
                <a:lnTo>
                  <a:pt x="1406939" y="157283"/>
                </a:lnTo>
                <a:lnTo>
                  <a:pt x="1369666" y="185770"/>
                </a:lnTo>
                <a:lnTo>
                  <a:pt x="1341104" y="222783"/>
                </a:lnTo>
                <a:lnTo>
                  <a:pt x="1322933" y="266539"/>
                </a:lnTo>
                <a:lnTo>
                  <a:pt x="1316880" y="315237"/>
                </a:lnTo>
                <a:lnTo>
                  <a:pt x="1318393" y="340206"/>
                </a:lnTo>
                <a:lnTo>
                  <a:pt x="1330503" y="386435"/>
                </a:lnTo>
                <a:lnTo>
                  <a:pt x="1354253" y="427288"/>
                </a:lnTo>
                <a:lnTo>
                  <a:pt x="1386832" y="460209"/>
                </a:lnTo>
                <a:lnTo>
                  <a:pt x="1427327" y="484281"/>
                </a:lnTo>
                <a:lnTo>
                  <a:pt x="1473042" y="496562"/>
                </a:lnTo>
                <a:lnTo>
                  <a:pt x="1497693" y="498097"/>
                </a:lnTo>
                <a:lnTo>
                  <a:pt x="1525497" y="495966"/>
                </a:lnTo>
                <a:lnTo>
                  <a:pt x="1551594" y="489570"/>
                </a:lnTo>
                <a:lnTo>
                  <a:pt x="1575986" y="478909"/>
                </a:lnTo>
                <a:lnTo>
                  <a:pt x="1598673" y="463982"/>
                </a:lnTo>
                <a:lnTo>
                  <a:pt x="1690792" y="463982"/>
                </a:lnTo>
                <a:lnTo>
                  <a:pt x="1690792" y="418264"/>
                </a:lnTo>
                <a:lnTo>
                  <a:pt x="1512709" y="418264"/>
                </a:lnTo>
                <a:lnTo>
                  <a:pt x="1498396" y="417412"/>
                </a:lnTo>
                <a:lnTo>
                  <a:pt x="1459830" y="404626"/>
                </a:lnTo>
                <a:lnTo>
                  <a:pt x="1430079" y="378782"/>
                </a:lnTo>
                <a:lnTo>
                  <a:pt x="1412396" y="343044"/>
                </a:lnTo>
                <a:lnTo>
                  <a:pt x="1408987" y="315237"/>
                </a:lnTo>
                <a:lnTo>
                  <a:pt x="1409839" y="300929"/>
                </a:lnTo>
                <a:lnTo>
                  <a:pt x="1422638" y="262358"/>
                </a:lnTo>
                <a:lnTo>
                  <a:pt x="1448675" y="232806"/>
                </a:lnTo>
                <a:lnTo>
                  <a:pt x="1484813" y="215534"/>
                </a:lnTo>
                <a:lnTo>
                  <a:pt x="1690792" y="212209"/>
                </a:lnTo>
                <a:lnTo>
                  <a:pt x="1690792" y="161031"/>
                </a:lnTo>
                <a:lnTo>
                  <a:pt x="1597308" y="161031"/>
                </a:lnTo>
                <a:lnTo>
                  <a:pt x="1586520" y="154613"/>
                </a:lnTo>
                <a:lnTo>
                  <a:pt x="1575306" y="149006"/>
                </a:lnTo>
                <a:lnTo>
                  <a:pt x="1526524" y="134847"/>
                </a:lnTo>
                <a:lnTo>
                  <a:pt x="1513603" y="133506"/>
                </a:lnTo>
                <a:lnTo>
                  <a:pt x="1500423" y="133059"/>
                </a:lnTo>
                <a:close/>
              </a:path>
              <a:path w="2480310" h="501014">
                <a:moveTo>
                  <a:pt x="1690792" y="463982"/>
                </a:moveTo>
                <a:lnTo>
                  <a:pt x="1598673" y="463982"/>
                </a:lnTo>
                <a:lnTo>
                  <a:pt x="1598673" y="493319"/>
                </a:lnTo>
                <a:lnTo>
                  <a:pt x="1690792" y="493319"/>
                </a:lnTo>
                <a:lnTo>
                  <a:pt x="1690792" y="463982"/>
                </a:lnTo>
                <a:close/>
              </a:path>
              <a:path w="2480310" h="501014">
                <a:moveTo>
                  <a:pt x="1690792" y="212209"/>
                </a:moveTo>
                <a:lnTo>
                  <a:pt x="1512709" y="212209"/>
                </a:lnTo>
                <a:lnTo>
                  <a:pt x="1525111" y="212763"/>
                </a:lnTo>
                <a:lnTo>
                  <a:pt x="1537091" y="214425"/>
                </a:lnTo>
                <a:lnTo>
                  <a:pt x="1580079" y="231653"/>
                </a:lnTo>
                <a:lnTo>
                  <a:pt x="1597308" y="245642"/>
                </a:lnTo>
                <a:lnTo>
                  <a:pt x="1597308" y="384149"/>
                </a:lnTo>
                <a:lnTo>
                  <a:pt x="1560127" y="409738"/>
                </a:lnTo>
                <a:lnTo>
                  <a:pt x="1512709" y="418264"/>
                </a:lnTo>
                <a:lnTo>
                  <a:pt x="1690792" y="418264"/>
                </a:lnTo>
                <a:lnTo>
                  <a:pt x="1690792" y="212209"/>
                </a:lnTo>
                <a:close/>
              </a:path>
              <a:path w="2480310" h="501014">
                <a:moveTo>
                  <a:pt x="1690792" y="0"/>
                </a:moveTo>
                <a:lnTo>
                  <a:pt x="1597308" y="15698"/>
                </a:lnTo>
                <a:lnTo>
                  <a:pt x="1597308" y="161031"/>
                </a:lnTo>
                <a:lnTo>
                  <a:pt x="1690792" y="161031"/>
                </a:lnTo>
                <a:lnTo>
                  <a:pt x="1690792" y="0"/>
                </a:lnTo>
                <a:close/>
              </a:path>
              <a:path w="2480310" h="501014">
                <a:moveTo>
                  <a:pt x="1930291" y="131694"/>
                </a:moveTo>
                <a:lnTo>
                  <a:pt x="1904580" y="133273"/>
                </a:lnTo>
                <a:lnTo>
                  <a:pt x="1905067" y="133273"/>
                </a:lnTo>
                <a:lnTo>
                  <a:pt x="1881489" y="137837"/>
                </a:lnTo>
                <a:lnTo>
                  <a:pt x="1837490" y="156253"/>
                </a:lnTo>
                <a:lnTo>
                  <a:pt x="1800215" y="185086"/>
                </a:lnTo>
                <a:lnTo>
                  <a:pt x="1774605" y="218005"/>
                </a:lnTo>
                <a:lnTo>
                  <a:pt x="1753476" y="266627"/>
                </a:lnTo>
                <a:lnTo>
                  <a:pt x="1747418" y="315919"/>
                </a:lnTo>
                <a:lnTo>
                  <a:pt x="1748996" y="341210"/>
                </a:lnTo>
                <a:lnTo>
                  <a:pt x="1761622" y="387947"/>
                </a:lnTo>
                <a:lnTo>
                  <a:pt x="1786417" y="429142"/>
                </a:lnTo>
                <a:lnTo>
                  <a:pt x="1820701" y="462236"/>
                </a:lnTo>
                <a:lnTo>
                  <a:pt x="1863522" y="486329"/>
                </a:lnTo>
                <a:lnTo>
                  <a:pt x="1911795" y="498609"/>
                </a:lnTo>
                <a:lnTo>
                  <a:pt x="1937787" y="500145"/>
                </a:lnTo>
                <a:lnTo>
                  <a:pt x="1958750" y="499377"/>
                </a:lnTo>
                <a:lnTo>
                  <a:pt x="1978643" y="497073"/>
                </a:lnTo>
                <a:lnTo>
                  <a:pt x="1997052" y="493319"/>
                </a:lnTo>
                <a:lnTo>
                  <a:pt x="1997189" y="493319"/>
                </a:lnTo>
                <a:lnTo>
                  <a:pt x="2049262" y="472001"/>
                </a:lnTo>
                <a:lnTo>
                  <a:pt x="2082449" y="448966"/>
                </a:lnTo>
                <a:lnTo>
                  <a:pt x="2052490" y="421677"/>
                </a:lnTo>
                <a:lnTo>
                  <a:pt x="1942564" y="421677"/>
                </a:lnTo>
                <a:lnTo>
                  <a:pt x="1930816" y="421081"/>
                </a:lnTo>
                <a:lnTo>
                  <a:pt x="1887891" y="406884"/>
                </a:lnTo>
                <a:lnTo>
                  <a:pt x="1856573" y="376732"/>
                </a:lnTo>
                <a:lnTo>
                  <a:pt x="1842950" y="347304"/>
                </a:lnTo>
                <a:lnTo>
                  <a:pt x="2106326" y="347304"/>
                </a:lnTo>
                <a:lnTo>
                  <a:pt x="2106326" y="322745"/>
                </a:lnTo>
                <a:lnTo>
                  <a:pt x="2104897" y="296179"/>
                </a:lnTo>
                <a:lnTo>
                  <a:pt x="2102212" y="280439"/>
                </a:lnTo>
                <a:lnTo>
                  <a:pt x="1841585" y="280439"/>
                </a:lnTo>
                <a:lnTo>
                  <a:pt x="1844628" y="270185"/>
                </a:lnTo>
                <a:lnTo>
                  <a:pt x="1865313" y="235003"/>
                </a:lnTo>
                <a:lnTo>
                  <a:pt x="1897787" y="213791"/>
                </a:lnTo>
                <a:lnTo>
                  <a:pt x="1907148" y="211097"/>
                </a:lnTo>
                <a:lnTo>
                  <a:pt x="1906940" y="211097"/>
                </a:lnTo>
                <a:lnTo>
                  <a:pt x="1917458" y="209372"/>
                </a:lnTo>
                <a:lnTo>
                  <a:pt x="1917206" y="209372"/>
                </a:lnTo>
                <a:lnTo>
                  <a:pt x="1928243" y="208797"/>
                </a:lnTo>
                <a:lnTo>
                  <a:pt x="2073444" y="208797"/>
                </a:lnTo>
                <a:lnTo>
                  <a:pt x="2070987" y="204784"/>
                </a:lnTo>
                <a:lnTo>
                  <a:pt x="2039774" y="170671"/>
                </a:lnTo>
                <a:lnTo>
                  <a:pt x="2000521" y="145898"/>
                </a:lnTo>
                <a:lnTo>
                  <a:pt x="1955151" y="133273"/>
                </a:lnTo>
                <a:lnTo>
                  <a:pt x="1930291" y="131694"/>
                </a:lnTo>
                <a:close/>
              </a:path>
              <a:path w="2480310" h="501014">
                <a:moveTo>
                  <a:pt x="2210718" y="137837"/>
                </a:moveTo>
                <a:lnTo>
                  <a:pt x="2102231" y="137837"/>
                </a:lnTo>
                <a:lnTo>
                  <a:pt x="2235278" y="312507"/>
                </a:lnTo>
                <a:lnTo>
                  <a:pt x="2098818" y="493319"/>
                </a:lnTo>
                <a:lnTo>
                  <a:pt x="2203210" y="493319"/>
                </a:lnTo>
                <a:lnTo>
                  <a:pt x="2287139" y="380054"/>
                </a:lnTo>
                <a:lnTo>
                  <a:pt x="2393699" y="380054"/>
                </a:lnTo>
                <a:lnTo>
                  <a:pt x="2341048" y="311141"/>
                </a:lnTo>
                <a:lnTo>
                  <a:pt x="2392106" y="243594"/>
                </a:lnTo>
                <a:lnTo>
                  <a:pt x="2289186" y="243594"/>
                </a:lnTo>
                <a:lnTo>
                  <a:pt x="2210718" y="137837"/>
                </a:lnTo>
                <a:close/>
              </a:path>
              <a:path w="2480310" h="501014">
                <a:moveTo>
                  <a:pt x="2393699" y="380054"/>
                </a:moveTo>
                <a:lnTo>
                  <a:pt x="2287139" y="380054"/>
                </a:lnTo>
                <a:lnTo>
                  <a:pt x="2371067" y="493319"/>
                </a:lnTo>
                <a:lnTo>
                  <a:pt x="2480238" y="493319"/>
                </a:lnTo>
                <a:lnTo>
                  <a:pt x="2393699" y="380054"/>
                </a:lnTo>
                <a:close/>
              </a:path>
              <a:path w="2480310" h="501014">
                <a:moveTo>
                  <a:pt x="2021033" y="393022"/>
                </a:moveTo>
                <a:lnTo>
                  <a:pt x="1986583" y="414169"/>
                </a:lnTo>
                <a:lnTo>
                  <a:pt x="1942564" y="421677"/>
                </a:lnTo>
                <a:lnTo>
                  <a:pt x="2052490" y="421677"/>
                </a:lnTo>
                <a:lnTo>
                  <a:pt x="2021033" y="393022"/>
                </a:lnTo>
                <a:close/>
              </a:path>
              <a:path w="2480310" h="501014">
                <a:moveTo>
                  <a:pt x="2073444" y="208797"/>
                </a:moveTo>
                <a:lnTo>
                  <a:pt x="1928243" y="208797"/>
                </a:lnTo>
                <a:lnTo>
                  <a:pt x="1938577" y="209372"/>
                </a:lnTo>
                <a:lnTo>
                  <a:pt x="1948447" y="211097"/>
                </a:lnTo>
                <a:lnTo>
                  <a:pt x="1982995" y="228927"/>
                </a:lnTo>
                <a:lnTo>
                  <a:pt x="2007467" y="260568"/>
                </a:lnTo>
                <a:lnTo>
                  <a:pt x="2014207" y="280439"/>
                </a:lnTo>
                <a:lnTo>
                  <a:pt x="2102212" y="280439"/>
                </a:lnTo>
                <a:lnTo>
                  <a:pt x="2100611" y="271060"/>
                </a:lnTo>
                <a:lnTo>
                  <a:pt x="2093468" y="247389"/>
                </a:lnTo>
                <a:lnTo>
                  <a:pt x="2083467" y="225165"/>
                </a:lnTo>
                <a:lnTo>
                  <a:pt x="2073444" y="208797"/>
                </a:lnTo>
                <a:close/>
              </a:path>
              <a:path w="2480310" h="501014">
                <a:moveTo>
                  <a:pt x="2472047" y="137837"/>
                </a:moveTo>
                <a:lnTo>
                  <a:pt x="2366972" y="137837"/>
                </a:lnTo>
                <a:lnTo>
                  <a:pt x="2289186" y="243594"/>
                </a:lnTo>
                <a:lnTo>
                  <a:pt x="2392106" y="243594"/>
                </a:lnTo>
                <a:lnTo>
                  <a:pt x="2472047" y="137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1961" y="4687451"/>
            <a:ext cx="2922391" cy="511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5823" y="3859890"/>
            <a:ext cx="7281729" cy="51984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86054" y="2815551"/>
            <a:ext cx="2971165" cy="492125"/>
          </a:xfrm>
          <a:custGeom>
            <a:avLst/>
            <a:gdLst/>
            <a:ahLst/>
            <a:cxnLst/>
            <a:rect l="l" t="t" r="r" b="b"/>
            <a:pathLst>
              <a:path w="2971165" h="492125">
                <a:moveTo>
                  <a:pt x="253820" y="0"/>
                </a:moveTo>
                <a:lnTo>
                  <a:pt x="202395" y="4695"/>
                </a:lnTo>
                <a:lnTo>
                  <a:pt x="154553" y="18763"/>
                </a:lnTo>
                <a:lnTo>
                  <a:pt x="111306" y="41204"/>
                </a:lnTo>
                <a:lnTo>
                  <a:pt x="73690" y="70960"/>
                </a:lnTo>
                <a:lnTo>
                  <a:pt x="42733" y="107215"/>
                </a:lnTo>
                <a:lnTo>
                  <a:pt x="19446" y="149093"/>
                </a:lnTo>
                <a:lnTo>
                  <a:pt x="4864" y="195749"/>
                </a:lnTo>
                <a:lnTo>
                  <a:pt x="0" y="246324"/>
                </a:lnTo>
                <a:lnTo>
                  <a:pt x="1216" y="271806"/>
                </a:lnTo>
                <a:lnTo>
                  <a:pt x="10942" y="320080"/>
                </a:lnTo>
                <a:lnTo>
                  <a:pt x="30108" y="364518"/>
                </a:lnTo>
                <a:lnTo>
                  <a:pt x="57059" y="403580"/>
                </a:lnTo>
                <a:lnTo>
                  <a:pt x="91322" y="436801"/>
                </a:lnTo>
                <a:lnTo>
                  <a:pt x="131749" y="462899"/>
                </a:lnTo>
                <a:lnTo>
                  <a:pt x="177828" y="481400"/>
                </a:lnTo>
                <a:lnTo>
                  <a:pt x="227636" y="490782"/>
                </a:lnTo>
                <a:lnTo>
                  <a:pt x="253820" y="491954"/>
                </a:lnTo>
                <a:lnTo>
                  <a:pt x="272821" y="491293"/>
                </a:lnTo>
                <a:lnTo>
                  <a:pt x="328466" y="481400"/>
                </a:lnTo>
                <a:lnTo>
                  <a:pt x="380415" y="460338"/>
                </a:lnTo>
                <a:lnTo>
                  <a:pt x="425598" y="429359"/>
                </a:lnTo>
                <a:lnTo>
                  <a:pt x="450331" y="403943"/>
                </a:lnTo>
                <a:lnTo>
                  <a:pt x="446883" y="400530"/>
                </a:lnTo>
                <a:lnTo>
                  <a:pt x="257233" y="400530"/>
                </a:lnTo>
                <a:lnTo>
                  <a:pt x="240836" y="399806"/>
                </a:lnTo>
                <a:lnTo>
                  <a:pt x="195493" y="388927"/>
                </a:lnTo>
                <a:lnTo>
                  <a:pt x="157037" y="366348"/>
                </a:lnTo>
                <a:lnTo>
                  <a:pt x="127253" y="333833"/>
                </a:lnTo>
                <a:lnTo>
                  <a:pt x="108192" y="292958"/>
                </a:lnTo>
                <a:lnTo>
                  <a:pt x="101674" y="246324"/>
                </a:lnTo>
                <a:lnTo>
                  <a:pt x="102398" y="229927"/>
                </a:lnTo>
                <a:lnTo>
                  <a:pt x="113265" y="184573"/>
                </a:lnTo>
                <a:lnTo>
                  <a:pt x="135655" y="146322"/>
                </a:lnTo>
                <a:lnTo>
                  <a:pt x="167681" y="116851"/>
                </a:lnTo>
                <a:lnTo>
                  <a:pt x="208024" y="97470"/>
                </a:lnTo>
                <a:lnTo>
                  <a:pt x="253820" y="90753"/>
                </a:lnTo>
                <a:lnTo>
                  <a:pt x="451682" y="90753"/>
                </a:lnTo>
                <a:lnTo>
                  <a:pt x="453062" y="89388"/>
                </a:lnTo>
                <a:lnTo>
                  <a:pt x="414110" y="52033"/>
                </a:lnTo>
                <a:lnTo>
                  <a:pt x="365813" y="24056"/>
                </a:lnTo>
                <a:lnTo>
                  <a:pt x="311649" y="6146"/>
                </a:lnTo>
                <a:lnTo>
                  <a:pt x="273438" y="683"/>
                </a:lnTo>
                <a:lnTo>
                  <a:pt x="253820" y="0"/>
                </a:lnTo>
                <a:close/>
              </a:path>
              <a:path w="2971165" h="492125">
                <a:moveTo>
                  <a:pt x="385514" y="339796"/>
                </a:moveTo>
                <a:lnTo>
                  <a:pt x="343425" y="376134"/>
                </a:lnTo>
                <a:lnTo>
                  <a:pt x="293569" y="396609"/>
                </a:lnTo>
                <a:lnTo>
                  <a:pt x="257233" y="400530"/>
                </a:lnTo>
                <a:lnTo>
                  <a:pt x="446883" y="400530"/>
                </a:lnTo>
                <a:lnTo>
                  <a:pt x="385514" y="339796"/>
                </a:lnTo>
                <a:close/>
              </a:path>
              <a:path w="2971165" h="492125">
                <a:moveTo>
                  <a:pt x="451682" y="90753"/>
                </a:moveTo>
                <a:lnTo>
                  <a:pt x="253820" y="90753"/>
                </a:lnTo>
                <a:lnTo>
                  <a:pt x="272951" y="91777"/>
                </a:lnTo>
                <a:lnTo>
                  <a:pt x="291441" y="94847"/>
                </a:lnTo>
                <a:lnTo>
                  <a:pt x="342887" y="116294"/>
                </a:lnTo>
                <a:lnTo>
                  <a:pt x="372741" y="140521"/>
                </a:lnTo>
                <a:lnTo>
                  <a:pt x="386197" y="155570"/>
                </a:lnTo>
                <a:lnTo>
                  <a:pt x="451682" y="90753"/>
                </a:lnTo>
                <a:close/>
              </a:path>
              <a:path w="2971165" h="492125">
                <a:moveTo>
                  <a:pt x="665272" y="122821"/>
                </a:moveTo>
                <a:lnTo>
                  <a:pt x="614516" y="128962"/>
                </a:lnTo>
                <a:lnTo>
                  <a:pt x="568722" y="147380"/>
                </a:lnTo>
                <a:lnTo>
                  <a:pt x="529989" y="176298"/>
                </a:lnTo>
                <a:lnTo>
                  <a:pt x="500480" y="213910"/>
                </a:lnTo>
                <a:lnTo>
                  <a:pt x="481806" y="258348"/>
                </a:lnTo>
                <a:lnTo>
                  <a:pt x="475586" y="307729"/>
                </a:lnTo>
                <a:lnTo>
                  <a:pt x="477161" y="333019"/>
                </a:lnTo>
                <a:lnTo>
                  <a:pt x="489779" y="379761"/>
                </a:lnTo>
                <a:lnTo>
                  <a:pt x="514558" y="420957"/>
                </a:lnTo>
                <a:lnTo>
                  <a:pt x="548674" y="454045"/>
                </a:lnTo>
                <a:lnTo>
                  <a:pt x="591188" y="478143"/>
                </a:lnTo>
                <a:lnTo>
                  <a:pt x="639294" y="490421"/>
                </a:lnTo>
                <a:lnTo>
                  <a:pt x="665272" y="491954"/>
                </a:lnTo>
                <a:lnTo>
                  <a:pt x="691537" y="490421"/>
                </a:lnTo>
                <a:lnTo>
                  <a:pt x="739981" y="478143"/>
                </a:lnTo>
                <a:lnTo>
                  <a:pt x="782516" y="454045"/>
                </a:lnTo>
                <a:lnTo>
                  <a:pt x="816461" y="420957"/>
                </a:lnTo>
                <a:lnTo>
                  <a:pt x="823482" y="410756"/>
                </a:lnTo>
                <a:lnTo>
                  <a:pt x="665272" y="410756"/>
                </a:lnTo>
                <a:lnTo>
                  <a:pt x="651918" y="409904"/>
                </a:lnTo>
                <a:lnTo>
                  <a:pt x="615458" y="397118"/>
                </a:lnTo>
                <a:lnTo>
                  <a:pt x="587054" y="371080"/>
                </a:lnTo>
                <a:lnTo>
                  <a:pt x="570250" y="335111"/>
                </a:lnTo>
                <a:lnTo>
                  <a:pt x="567010" y="307729"/>
                </a:lnTo>
                <a:lnTo>
                  <a:pt x="567820" y="293449"/>
                </a:lnTo>
                <a:lnTo>
                  <a:pt x="579978" y="255197"/>
                </a:lnTo>
                <a:lnTo>
                  <a:pt x="604794" y="225579"/>
                </a:lnTo>
                <a:lnTo>
                  <a:pt x="639164" y="207517"/>
                </a:lnTo>
                <a:lnTo>
                  <a:pt x="665272" y="204019"/>
                </a:lnTo>
                <a:lnTo>
                  <a:pt x="823283" y="204019"/>
                </a:lnTo>
                <a:lnTo>
                  <a:pt x="816440" y="194017"/>
                </a:lnTo>
                <a:lnTo>
                  <a:pt x="782323" y="160752"/>
                </a:lnTo>
                <a:lnTo>
                  <a:pt x="739526" y="136637"/>
                </a:lnTo>
                <a:lnTo>
                  <a:pt x="691261" y="124356"/>
                </a:lnTo>
                <a:lnTo>
                  <a:pt x="665272" y="122821"/>
                </a:lnTo>
                <a:close/>
              </a:path>
              <a:path w="2971165" h="492125">
                <a:moveTo>
                  <a:pt x="823283" y="204019"/>
                </a:moveTo>
                <a:lnTo>
                  <a:pt x="665272" y="204019"/>
                </a:lnTo>
                <a:lnTo>
                  <a:pt x="678891" y="204894"/>
                </a:lnTo>
                <a:lnTo>
                  <a:pt x="691788" y="207517"/>
                </a:lnTo>
                <a:lnTo>
                  <a:pt x="725946" y="225579"/>
                </a:lnTo>
                <a:lnTo>
                  <a:pt x="750900" y="255197"/>
                </a:lnTo>
                <a:lnTo>
                  <a:pt x="763373" y="293449"/>
                </a:lnTo>
                <a:lnTo>
                  <a:pt x="764204" y="307729"/>
                </a:lnTo>
                <a:lnTo>
                  <a:pt x="763373" y="321741"/>
                </a:lnTo>
                <a:lnTo>
                  <a:pt x="750900" y="359925"/>
                </a:lnTo>
                <a:lnTo>
                  <a:pt x="725946" y="389676"/>
                </a:lnTo>
                <a:lnTo>
                  <a:pt x="691788" y="407348"/>
                </a:lnTo>
                <a:lnTo>
                  <a:pt x="665272" y="410756"/>
                </a:lnTo>
                <a:lnTo>
                  <a:pt x="823482" y="410756"/>
                </a:lnTo>
                <a:lnTo>
                  <a:pt x="848726" y="357030"/>
                </a:lnTo>
                <a:lnTo>
                  <a:pt x="854957" y="307729"/>
                </a:lnTo>
                <a:lnTo>
                  <a:pt x="853399" y="282422"/>
                </a:lnTo>
                <a:lnTo>
                  <a:pt x="848726" y="258348"/>
                </a:lnTo>
                <a:lnTo>
                  <a:pt x="840942" y="235509"/>
                </a:lnTo>
                <a:lnTo>
                  <a:pt x="830051" y="213910"/>
                </a:lnTo>
                <a:lnTo>
                  <a:pt x="823283" y="204019"/>
                </a:lnTo>
                <a:close/>
              </a:path>
              <a:path w="2971165" h="492125">
                <a:moveTo>
                  <a:pt x="1005751" y="129646"/>
                </a:moveTo>
                <a:lnTo>
                  <a:pt x="912267" y="129646"/>
                </a:lnTo>
                <a:lnTo>
                  <a:pt x="912267" y="485129"/>
                </a:lnTo>
                <a:lnTo>
                  <a:pt x="1005751" y="485129"/>
                </a:lnTo>
                <a:lnTo>
                  <a:pt x="1005751" y="238816"/>
                </a:lnTo>
                <a:lnTo>
                  <a:pt x="1012270" y="230780"/>
                </a:lnTo>
                <a:lnTo>
                  <a:pt x="1046000" y="208514"/>
                </a:lnTo>
                <a:lnTo>
                  <a:pt x="1078758" y="203336"/>
                </a:lnTo>
                <a:lnTo>
                  <a:pt x="1234110" y="203336"/>
                </a:lnTo>
                <a:lnTo>
                  <a:pt x="1228186" y="190715"/>
                </a:lnTo>
                <a:lnTo>
                  <a:pt x="1218436" y="175702"/>
                </a:lnTo>
                <a:lnTo>
                  <a:pt x="1206942" y="162398"/>
                </a:lnTo>
                <a:lnTo>
                  <a:pt x="1203044" y="158983"/>
                </a:lnTo>
                <a:lnTo>
                  <a:pt x="1005751" y="158983"/>
                </a:lnTo>
                <a:lnTo>
                  <a:pt x="1005751" y="129646"/>
                </a:lnTo>
                <a:close/>
              </a:path>
              <a:path w="2971165" h="492125">
                <a:moveTo>
                  <a:pt x="1234110" y="203336"/>
                </a:moveTo>
                <a:lnTo>
                  <a:pt x="1078758" y="203336"/>
                </a:lnTo>
                <a:lnTo>
                  <a:pt x="1094916" y="204595"/>
                </a:lnTo>
                <a:lnTo>
                  <a:pt x="1109285" y="208370"/>
                </a:lnTo>
                <a:lnTo>
                  <a:pt x="1141313" y="234445"/>
                </a:lnTo>
                <a:lnTo>
                  <a:pt x="1152448" y="278392"/>
                </a:lnTo>
                <a:lnTo>
                  <a:pt x="1152448" y="485129"/>
                </a:lnTo>
                <a:lnTo>
                  <a:pt x="1245920" y="485129"/>
                </a:lnTo>
                <a:lnTo>
                  <a:pt x="1245920" y="264741"/>
                </a:lnTo>
                <a:lnTo>
                  <a:pt x="1244811" y="244253"/>
                </a:lnTo>
                <a:lnTo>
                  <a:pt x="1241484" y="225085"/>
                </a:lnTo>
                <a:lnTo>
                  <a:pt x="1235941" y="207238"/>
                </a:lnTo>
                <a:lnTo>
                  <a:pt x="1234110" y="203336"/>
                </a:lnTo>
                <a:close/>
              </a:path>
              <a:path w="2971165" h="492125">
                <a:moveTo>
                  <a:pt x="1105365" y="122821"/>
                </a:moveTo>
                <a:lnTo>
                  <a:pt x="1076878" y="125082"/>
                </a:lnTo>
                <a:lnTo>
                  <a:pt x="1050779" y="131864"/>
                </a:lnTo>
                <a:lnTo>
                  <a:pt x="1027069" y="143166"/>
                </a:lnTo>
                <a:lnTo>
                  <a:pt x="1005751" y="158983"/>
                </a:lnTo>
                <a:lnTo>
                  <a:pt x="1203044" y="158983"/>
                </a:lnTo>
                <a:lnTo>
                  <a:pt x="1162227" y="132993"/>
                </a:lnTo>
                <a:lnTo>
                  <a:pt x="1105365" y="122821"/>
                </a:lnTo>
                <a:close/>
              </a:path>
              <a:path w="2971165" h="492125">
                <a:moveTo>
                  <a:pt x="1448574" y="207432"/>
                </a:moveTo>
                <a:lnTo>
                  <a:pt x="1355090" y="207432"/>
                </a:lnTo>
                <a:lnTo>
                  <a:pt x="1355090" y="384832"/>
                </a:lnTo>
                <a:lnTo>
                  <a:pt x="1362684" y="430465"/>
                </a:lnTo>
                <a:lnTo>
                  <a:pt x="1385458" y="463635"/>
                </a:lnTo>
                <a:lnTo>
                  <a:pt x="1423064" y="483855"/>
                </a:lnTo>
                <a:lnTo>
                  <a:pt x="1475181" y="490589"/>
                </a:lnTo>
                <a:lnTo>
                  <a:pt x="1483090" y="490417"/>
                </a:lnTo>
                <a:lnTo>
                  <a:pt x="1521985" y="486365"/>
                </a:lnTo>
                <a:lnTo>
                  <a:pt x="1547506" y="480363"/>
                </a:lnTo>
                <a:lnTo>
                  <a:pt x="1547506" y="411439"/>
                </a:lnTo>
                <a:lnTo>
                  <a:pt x="1497693" y="411439"/>
                </a:lnTo>
                <a:lnTo>
                  <a:pt x="1486998" y="410880"/>
                </a:lnTo>
                <a:lnTo>
                  <a:pt x="1485608" y="410880"/>
                </a:lnTo>
                <a:lnTo>
                  <a:pt x="1474493" y="408800"/>
                </a:lnTo>
                <a:lnTo>
                  <a:pt x="1449256" y="377137"/>
                </a:lnTo>
                <a:lnTo>
                  <a:pt x="1448574" y="365733"/>
                </a:lnTo>
                <a:lnTo>
                  <a:pt x="1448574" y="207432"/>
                </a:lnTo>
                <a:close/>
              </a:path>
              <a:path w="2971165" h="492125">
                <a:moveTo>
                  <a:pt x="1547506" y="403260"/>
                </a:moveTo>
                <a:lnTo>
                  <a:pt x="1540679" y="405496"/>
                </a:lnTo>
                <a:lnTo>
                  <a:pt x="1534453" y="407267"/>
                </a:lnTo>
                <a:lnTo>
                  <a:pt x="1527939" y="408800"/>
                </a:lnTo>
                <a:lnTo>
                  <a:pt x="1527805" y="408800"/>
                </a:lnTo>
                <a:lnTo>
                  <a:pt x="1522600" y="409738"/>
                </a:lnTo>
                <a:lnTo>
                  <a:pt x="1515092" y="410880"/>
                </a:lnTo>
                <a:lnTo>
                  <a:pt x="1506789" y="411439"/>
                </a:lnTo>
                <a:lnTo>
                  <a:pt x="1547506" y="411439"/>
                </a:lnTo>
                <a:lnTo>
                  <a:pt x="1547506" y="403260"/>
                </a:lnTo>
                <a:close/>
              </a:path>
              <a:path w="2971165" h="492125">
                <a:moveTo>
                  <a:pt x="1550237" y="129646"/>
                </a:moveTo>
                <a:lnTo>
                  <a:pt x="1282083" y="129646"/>
                </a:lnTo>
                <a:lnTo>
                  <a:pt x="1282083" y="207432"/>
                </a:lnTo>
                <a:lnTo>
                  <a:pt x="1550237" y="207432"/>
                </a:lnTo>
                <a:lnTo>
                  <a:pt x="1550237" y="129646"/>
                </a:lnTo>
                <a:close/>
              </a:path>
              <a:path w="2971165" h="492125">
                <a:moveTo>
                  <a:pt x="1448574" y="17746"/>
                </a:moveTo>
                <a:lnTo>
                  <a:pt x="1355090" y="38892"/>
                </a:lnTo>
                <a:lnTo>
                  <a:pt x="1355090" y="129646"/>
                </a:lnTo>
                <a:lnTo>
                  <a:pt x="1448574" y="129646"/>
                </a:lnTo>
                <a:lnTo>
                  <a:pt x="1448574" y="17746"/>
                </a:lnTo>
                <a:close/>
              </a:path>
              <a:path w="2971165" h="492125">
                <a:moveTo>
                  <a:pt x="1758339" y="123503"/>
                </a:moveTo>
                <a:lnTo>
                  <a:pt x="1732636" y="125083"/>
                </a:lnTo>
                <a:lnTo>
                  <a:pt x="1733122" y="125083"/>
                </a:lnTo>
                <a:lnTo>
                  <a:pt x="1709552" y="129645"/>
                </a:lnTo>
                <a:lnTo>
                  <a:pt x="1665550" y="148062"/>
                </a:lnTo>
                <a:lnTo>
                  <a:pt x="1628275" y="176897"/>
                </a:lnTo>
                <a:lnTo>
                  <a:pt x="1599649" y="214366"/>
                </a:lnTo>
                <a:lnTo>
                  <a:pt x="1581536" y="258438"/>
                </a:lnTo>
                <a:lnTo>
                  <a:pt x="1575478" y="307729"/>
                </a:lnTo>
                <a:lnTo>
                  <a:pt x="1577056" y="333019"/>
                </a:lnTo>
                <a:lnTo>
                  <a:pt x="1589682" y="379761"/>
                </a:lnTo>
                <a:lnTo>
                  <a:pt x="1614477" y="420957"/>
                </a:lnTo>
                <a:lnTo>
                  <a:pt x="1648761" y="454045"/>
                </a:lnTo>
                <a:lnTo>
                  <a:pt x="1691582" y="478143"/>
                </a:lnTo>
                <a:lnTo>
                  <a:pt x="1739856" y="490421"/>
                </a:lnTo>
                <a:lnTo>
                  <a:pt x="1765847" y="491954"/>
                </a:lnTo>
                <a:lnTo>
                  <a:pt x="1786810" y="491187"/>
                </a:lnTo>
                <a:lnTo>
                  <a:pt x="1825531" y="485049"/>
                </a:lnTo>
                <a:lnTo>
                  <a:pt x="1877321" y="463813"/>
                </a:lnTo>
                <a:lnTo>
                  <a:pt x="1910497" y="440788"/>
                </a:lnTo>
                <a:lnTo>
                  <a:pt x="1880537" y="413486"/>
                </a:lnTo>
                <a:lnTo>
                  <a:pt x="1770625" y="413486"/>
                </a:lnTo>
                <a:lnTo>
                  <a:pt x="1758876" y="412890"/>
                </a:lnTo>
                <a:lnTo>
                  <a:pt x="1715952" y="398698"/>
                </a:lnTo>
                <a:lnTo>
                  <a:pt x="1684633" y="368542"/>
                </a:lnTo>
                <a:lnTo>
                  <a:pt x="1671010" y="339113"/>
                </a:lnTo>
                <a:lnTo>
                  <a:pt x="1934386" y="339113"/>
                </a:lnTo>
                <a:lnTo>
                  <a:pt x="1934386" y="314554"/>
                </a:lnTo>
                <a:lnTo>
                  <a:pt x="1932958" y="287989"/>
                </a:lnTo>
                <a:lnTo>
                  <a:pt x="1930272" y="272249"/>
                </a:lnTo>
                <a:lnTo>
                  <a:pt x="1669645" y="272249"/>
                </a:lnTo>
                <a:lnTo>
                  <a:pt x="1672688" y="261994"/>
                </a:lnTo>
                <a:lnTo>
                  <a:pt x="1693373" y="226819"/>
                </a:lnTo>
                <a:lnTo>
                  <a:pt x="1725847" y="205601"/>
                </a:lnTo>
                <a:lnTo>
                  <a:pt x="1735208" y="202907"/>
                </a:lnTo>
                <a:lnTo>
                  <a:pt x="1735001" y="202907"/>
                </a:lnTo>
                <a:lnTo>
                  <a:pt x="1745518" y="201181"/>
                </a:lnTo>
                <a:lnTo>
                  <a:pt x="1745267" y="201181"/>
                </a:lnTo>
                <a:lnTo>
                  <a:pt x="1756304" y="200606"/>
                </a:lnTo>
                <a:lnTo>
                  <a:pt x="1901499" y="200606"/>
                </a:lnTo>
                <a:lnTo>
                  <a:pt x="1899046" y="196599"/>
                </a:lnTo>
                <a:lnTo>
                  <a:pt x="1867829" y="162481"/>
                </a:lnTo>
                <a:lnTo>
                  <a:pt x="1828581" y="137707"/>
                </a:lnTo>
                <a:lnTo>
                  <a:pt x="1783207" y="125083"/>
                </a:lnTo>
                <a:lnTo>
                  <a:pt x="1758339" y="123503"/>
                </a:lnTo>
                <a:close/>
              </a:path>
              <a:path w="2971165" h="492125">
                <a:moveTo>
                  <a:pt x="1849093" y="384832"/>
                </a:moveTo>
                <a:lnTo>
                  <a:pt x="1814643" y="405991"/>
                </a:lnTo>
                <a:lnTo>
                  <a:pt x="1770625" y="413486"/>
                </a:lnTo>
                <a:lnTo>
                  <a:pt x="1880537" y="413486"/>
                </a:lnTo>
                <a:lnTo>
                  <a:pt x="1849093" y="384832"/>
                </a:lnTo>
                <a:close/>
              </a:path>
              <a:path w="2971165" h="492125">
                <a:moveTo>
                  <a:pt x="1901499" y="200606"/>
                </a:moveTo>
                <a:lnTo>
                  <a:pt x="1756304" y="200606"/>
                </a:lnTo>
                <a:lnTo>
                  <a:pt x="1766637" y="201181"/>
                </a:lnTo>
                <a:lnTo>
                  <a:pt x="1776507" y="202907"/>
                </a:lnTo>
                <a:lnTo>
                  <a:pt x="1811055" y="220738"/>
                </a:lnTo>
                <a:lnTo>
                  <a:pt x="1835527" y="252379"/>
                </a:lnTo>
                <a:lnTo>
                  <a:pt x="1839266" y="261694"/>
                </a:lnTo>
                <a:lnTo>
                  <a:pt x="1839387" y="261994"/>
                </a:lnTo>
                <a:lnTo>
                  <a:pt x="1842267" y="272249"/>
                </a:lnTo>
                <a:lnTo>
                  <a:pt x="1930272" y="272249"/>
                </a:lnTo>
                <a:lnTo>
                  <a:pt x="1928672" y="262871"/>
                </a:lnTo>
                <a:lnTo>
                  <a:pt x="1921528" y="239204"/>
                </a:lnTo>
                <a:lnTo>
                  <a:pt x="1911527" y="216987"/>
                </a:lnTo>
                <a:lnTo>
                  <a:pt x="1901499" y="200606"/>
                </a:lnTo>
                <a:close/>
              </a:path>
              <a:path w="2971165" h="492125">
                <a:moveTo>
                  <a:pt x="2085180" y="129646"/>
                </a:moveTo>
                <a:lnTo>
                  <a:pt x="1991695" y="129646"/>
                </a:lnTo>
                <a:lnTo>
                  <a:pt x="1991695" y="485129"/>
                </a:lnTo>
                <a:lnTo>
                  <a:pt x="2085180" y="485129"/>
                </a:lnTo>
                <a:lnTo>
                  <a:pt x="2085180" y="238816"/>
                </a:lnTo>
                <a:lnTo>
                  <a:pt x="2091704" y="230780"/>
                </a:lnTo>
                <a:lnTo>
                  <a:pt x="2125434" y="208514"/>
                </a:lnTo>
                <a:lnTo>
                  <a:pt x="2158187" y="203336"/>
                </a:lnTo>
                <a:lnTo>
                  <a:pt x="2313543" y="203336"/>
                </a:lnTo>
                <a:lnTo>
                  <a:pt x="2307615" y="190715"/>
                </a:lnTo>
                <a:lnTo>
                  <a:pt x="2297865" y="175702"/>
                </a:lnTo>
                <a:lnTo>
                  <a:pt x="2286373" y="162398"/>
                </a:lnTo>
                <a:lnTo>
                  <a:pt x="2282476" y="158983"/>
                </a:lnTo>
                <a:lnTo>
                  <a:pt x="2085180" y="158983"/>
                </a:lnTo>
                <a:lnTo>
                  <a:pt x="2085180" y="129646"/>
                </a:lnTo>
                <a:close/>
              </a:path>
              <a:path w="2971165" h="492125">
                <a:moveTo>
                  <a:pt x="2313543" y="203336"/>
                </a:moveTo>
                <a:lnTo>
                  <a:pt x="2158187" y="203336"/>
                </a:lnTo>
                <a:lnTo>
                  <a:pt x="2174345" y="204595"/>
                </a:lnTo>
                <a:lnTo>
                  <a:pt x="2188714" y="208370"/>
                </a:lnTo>
                <a:lnTo>
                  <a:pt x="2220742" y="234445"/>
                </a:lnTo>
                <a:lnTo>
                  <a:pt x="2231877" y="278392"/>
                </a:lnTo>
                <a:lnTo>
                  <a:pt x="2231877" y="485129"/>
                </a:lnTo>
                <a:lnTo>
                  <a:pt x="2325349" y="485129"/>
                </a:lnTo>
                <a:lnTo>
                  <a:pt x="2325349" y="264741"/>
                </a:lnTo>
                <a:lnTo>
                  <a:pt x="2324241" y="244253"/>
                </a:lnTo>
                <a:lnTo>
                  <a:pt x="2320917" y="225085"/>
                </a:lnTo>
                <a:lnTo>
                  <a:pt x="2315376" y="207238"/>
                </a:lnTo>
                <a:lnTo>
                  <a:pt x="2313543" y="203336"/>
                </a:lnTo>
                <a:close/>
              </a:path>
              <a:path w="2971165" h="492125">
                <a:moveTo>
                  <a:pt x="2184794" y="122821"/>
                </a:moveTo>
                <a:lnTo>
                  <a:pt x="2156306" y="125082"/>
                </a:lnTo>
                <a:lnTo>
                  <a:pt x="2130207" y="131864"/>
                </a:lnTo>
                <a:lnTo>
                  <a:pt x="2106498" y="143166"/>
                </a:lnTo>
                <a:lnTo>
                  <a:pt x="2085180" y="158983"/>
                </a:lnTo>
                <a:lnTo>
                  <a:pt x="2282476" y="158983"/>
                </a:lnTo>
                <a:lnTo>
                  <a:pt x="2241663" y="132993"/>
                </a:lnTo>
                <a:lnTo>
                  <a:pt x="2184794" y="122821"/>
                </a:lnTo>
                <a:close/>
              </a:path>
              <a:path w="2971165" h="492125">
                <a:moveTo>
                  <a:pt x="2528003" y="207432"/>
                </a:moveTo>
                <a:lnTo>
                  <a:pt x="2434532" y="207432"/>
                </a:lnTo>
                <a:lnTo>
                  <a:pt x="2434532" y="384832"/>
                </a:lnTo>
                <a:lnTo>
                  <a:pt x="2436277" y="407267"/>
                </a:lnTo>
                <a:lnTo>
                  <a:pt x="2436397" y="408800"/>
                </a:lnTo>
                <a:lnTo>
                  <a:pt x="2451604" y="448608"/>
                </a:lnTo>
                <a:lnTo>
                  <a:pt x="2481879" y="475433"/>
                </a:lnTo>
                <a:lnTo>
                  <a:pt x="2526741" y="488906"/>
                </a:lnTo>
                <a:lnTo>
                  <a:pt x="2554610" y="490589"/>
                </a:lnTo>
                <a:lnTo>
                  <a:pt x="2562519" y="490417"/>
                </a:lnTo>
                <a:lnTo>
                  <a:pt x="2601421" y="486365"/>
                </a:lnTo>
                <a:lnTo>
                  <a:pt x="2626935" y="480363"/>
                </a:lnTo>
                <a:lnTo>
                  <a:pt x="2626935" y="411439"/>
                </a:lnTo>
                <a:lnTo>
                  <a:pt x="2577134" y="411439"/>
                </a:lnTo>
                <a:lnTo>
                  <a:pt x="2566434" y="410880"/>
                </a:lnTo>
                <a:lnTo>
                  <a:pt x="2565044" y="410880"/>
                </a:lnTo>
                <a:lnTo>
                  <a:pt x="2553929" y="408800"/>
                </a:lnTo>
                <a:lnTo>
                  <a:pt x="2528685" y="377137"/>
                </a:lnTo>
                <a:lnTo>
                  <a:pt x="2528003" y="365733"/>
                </a:lnTo>
                <a:lnTo>
                  <a:pt x="2528003" y="207432"/>
                </a:lnTo>
                <a:close/>
              </a:path>
              <a:path w="2971165" h="492125">
                <a:moveTo>
                  <a:pt x="2626935" y="403260"/>
                </a:moveTo>
                <a:lnTo>
                  <a:pt x="2620114" y="405496"/>
                </a:lnTo>
                <a:lnTo>
                  <a:pt x="2613888" y="407267"/>
                </a:lnTo>
                <a:lnTo>
                  <a:pt x="2607375" y="408800"/>
                </a:lnTo>
                <a:lnTo>
                  <a:pt x="2607241" y="408800"/>
                </a:lnTo>
                <a:lnTo>
                  <a:pt x="2602041" y="409738"/>
                </a:lnTo>
                <a:lnTo>
                  <a:pt x="2594533" y="410880"/>
                </a:lnTo>
                <a:lnTo>
                  <a:pt x="2586231" y="411439"/>
                </a:lnTo>
                <a:lnTo>
                  <a:pt x="2626935" y="411439"/>
                </a:lnTo>
                <a:lnTo>
                  <a:pt x="2626935" y="403260"/>
                </a:lnTo>
                <a:close/>
              </a:path>
              <a:path w="2971165" h="492125">
                <a:moveTo>
                  <a:pt x="2629666" y="129646"/>
                </a:moveTo>
                <a:lnTo>
                  <a:pt x="2361512" y="129646"/>
                </a:lnTo>
                <a:lnTo>
                  <a:pt x="2361512" y="207432"/>
                </a:lnTo>
                <a:lnTo>
                  <a:pt x="2629666" y="207432"/>
                </a:lnTo>
                <a:lnTo>
                  <a:pt x="2629666" y="129646"/>
                </a:lnTo>
                <a:close/>
              </a:path>
              <a:path w="2971165" h="492125">
                <a:moveTo>
                  <a:pt x="2528003" y="17746"/>
                </a:moveTo>
                <a:lnTo>
                  <a:pt x="2434532" y="38892"/>
                </a:lnTo>
                <a:lnTo>
                  <a:pt x="2434532" y="129646"/>
                </a:lnTo>
                <a:lnTo>
                  <a:pt x="2528003" y="129646"/>
                </a:lnTo>
                <a:lnTo>
                  <a:pt x="2528003" y="17746"/>
                </a:lnTo>
                <a:close/>
              </a:path>
              <a:path w="2971165" h="492125">
                <a:moveTo>
                  <a:pt x="2698590" y="380736"/>
                </a:moveTo>
                <a:lnTo>
                  <a:pt x="2652190" y="442836"/>
                </a:lnTo>
                <a:lnTo>
                  <a:pt x="2668222" y="454072"/>
                </a:lnTo>
                <a:lnTo>
                  <a:pt x="2685620" y="463900"/>
                </a:lnTo>
                <a:lnTo>
                  <a:pt x="2724515" y="479333"/>
                </a:lnTo>
                <a:lnTo>
                  <a:pt x="2768005" y="488799"/>
                </a:lnTo>
                <a:lnTo>
                  <a:pt x="2815256" y="491954"/>
                </a:lnTo>
                <a:lnTo>
                  <a:pt x="2837138" y="490995"/>
                </a:lnTo>
                <a:lnTo>
                  <a:pt x="2877054" y="483321"/>
                </a:lnTo>
                <a:lnTo>
                  <a:pt x="2926310" y="458523"/>
                </a:lnTo>
                <a:lnTo>
                  <a:pt x="2959108" y="421677"/>
                </a:lnTo>
                <a:lnTo>
                  <a:pt x="2813891" y="421677"/>
                </a:lnTo>
                <a:lnTo>
                  <a:pt x="2799881" y="421037"/>
                </a:lnTo>
                <a:lnTo>
                  <a:pt x="2757600" y="411439"/>
                </a:lnTo>
                <a:lnTo>
                  <a:pt x="2713789" y="390335"/>
                </a:lnTo>
                <a:lnTo>
                  <a:pt x="2698590" y="380736"/>
                </a:lnTo>
                <a:close/>
              </a:path>
              <a:path w="2971165" h="492125">
                <a:moveTo>
                  <a:pt x="2810491" y="123503"/>
                </a:moveTo>
                <a:lnTo>
                  <a:pt x="2767923" y="127001"/>
                </a:lnTo>
                <a:lnTo>
                  <a:pt x="2716065" y="145170"/>
                </a:lnTo>
                <a:lnTo>
                  <a:pt x="2680509" y="176382"/>
                </a:lnTo>
                <a:lnTo>
                  <a:pt x="2663546" y="219309"/>
                </a:lnTo>
                <a:lnTo>
                  <a:pt x="2662415" y="236086"/>
                </a:lnTo>
                <a:lnTo>
                  <a:pt x="2664121" y="256534"/>
                </a:lnTo>
                <a:lnTo>
                  <a:pt x="2689717" y="305346"/>
                </a:lnTo>
                <a:lnTo>
                  <a:pt x="2723488" y="327090"/>
                </a:lnTo>
                <a:lnTo>
                  <a:pt x="2770233" y="339796"/>
                </a:lnTo>
                <a:lnTo>
                  <a:pt x="2838463" y="350034"/>
                </a:lnTo>
                <a:lnTo>
                  <a:pt x="2849266" y="352043"/>
                </a:lnTo>
                <a:lnTo>
                  <a:pt x="2882816" y="374370"/>
                </a:lnTo>
                <a:lnTo>
                  <a:pt x="2882816" y="383467"/>
                </a:lnTo>
                <a:lnTo>
                  <a:pt x="2881824" y="390335"/>
                </a:lnTo>
                <a:lnTo>
                  <a:pt x="2881703" y="391170"/>
                </a:lnTo>
                <a:lnTo>
                  <a:pt x="2841841" y="419117"/>
                </a:lnTo>
                <a:lnTo>
                  <a:pt x="2841590" y="419117"/>
                </a:lnTo>
                <a:lnTo>
                  <a:pt x="2828666" y="421037"/>
                </a:lnTo>
                <a:lnTo>
                  <a:pt x="2828361" y="421037"/>
                </a:lnTo>
                <a:lnTo>
                  <a:pt x="2813891" y="421677"/>
                </a:lnTo>
                <a:lnTo>
                  <a:pt x="2959108" y="421677"/>
                </a:lnTo>
                <a:lnTo>
                  <a:pt x="2959314" y="421363"/>
                </a:lnTo>
                <a:lnTo>
                  <a:pt x="2965710" y="406760"/>
                </a:lnTo>
                <a:lnTo>
                  <a:pt x="2969443" y="391595"/>
                </a:lnTo>
                <a:lnTo>
                  <a:pt x="2969548" y="391170"/>
                </a:lnTo>
                <a:lnTo>
                  <a:pt x="2963836" y="336818"/>
                </a:lnTo>
                <a:lnTo>
                  <a:pt x="2927289" y="294751"/>
                </a:lnTo>
                <a:lnTo>
                  <a:pt x="2886689" y="277862"/>
                </a:lnTo>
                <a:lnTo>
                  <a:pt x="2794110" y="262693"/>
                </a:lnTo>
                <a:lnTo>
                  <a:pt x="2781782" y="260692"/>
                </a:lnTo>
                <a:lnTo>
                  <a:pt x="2745661" y="238134"/>
                </a:lnTo>
                <a:lnTo>
                  <a:pt x="2745661" y="228578"/>
                </a:lnTo>
                <a:lnTo>
                  <a:pt x="2778839" y="196171"/>
                </a:lnTo>
                <a:lnTo>
                  <a:pt x="2801618" y="193781"/>
                </a:lnTo>
                <a:lnTo>
                  <a:pt x="2937279" y="193781"/>
                </a:lnTo>
                <a:lnTo>
                  <a:pt x="2956506" y="167856"/>
                </a:lnTo>
                <a:lnTo>
                  <a:pt x="2922638" y="148241"/>
                </a:lnTo>
                <a:lnTo>
                  <a:pt x="2886564" y="134424"/>
                </a:lnTo>
                <a:lnTo>
                  <a:pt x="2848951" y="126237"/>
                </a:lnTo>
                <a:lnTo>
                  <a:pt x="2829827" y="124187"/>
                </a:lnTo>
                <a:lnTo>
                  <a:pt x="2810491" y="123503"/>
                </a:lnTo>
                <a:close/>
              </a:path>
              <a:path w="2971165" h="492125">
                <a:moveTo>
                  <a:pt x="2937279" y="193781"/>
                </a:moveTo>
                <a:lnTo>
                  <a:pt x="2801618" y="193781"/>
                </a:lnTo>
                <a:lnTo>
                  <a:pt x="2817497" y="194379"/>
                </a:lnTo>
                <a:lnTo>
                  <a:pt x="2815971" y="194379"/>
                </a:lnTo>
                <a:lnTo>
                  <a:pt x="2855514" y="201971"/>
                </a:lnTo>
                <a:lnTo>
                  <a:pt x="2896967" y="220011"/>
                </a:lnTo>
                <a:lnTo>
                  <a:pt x="2911470" y="228578"/>
                </a:lnTo>
                <a:lnTo>
                  <a:pt x="2937279" y="193781"/>
                </a:lnTo>
                <a:close/>
              </a:path>
            </a:pathLst>
          </a:custGeom>
          <a:solidFill>
            <a:srgbClr val="DE4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1519" y="7190399"/>
            <a:ext cx="10253231" cy="1295906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861477" y="18242622"/>
            <a:ext cx="550545" cy="518159"/>
          </a:xfrm>
          <a:custGeom>
            <a:avLst/>
            <a:gdLst/>
            <a:ahLst/>
            <a:cxnLst/>
            <a:rect l="l" t="t" r="r" b="b"/>
            <a:pathLst>
              <a:path w="550544" h="518159">
                <a:moveTo>
                  <a:pt x="549986" y="274980"/>
                </a:moveTo>
                <a:lnTo>
                  <a:pt x="545541" y="225615"/>
                </a:lnTo>
                <a:lnTo>
                  <a:pt x="532752" y="179120"/>
                </a:lnTo>
                <a:lnTo>
                  <a:pt x="512381" y="136296"/>
                </a:lnTo>
                <a:lnTo>
                  <a:pt x="485228" y="97904"/>
                </a:lnTo>
                <a:lnTo>
                  <a:pt x="452069" y="64744"/>
                </a:lnTo>
                <a:lnTo>
                  <a:pt x="413677" y="37592"/>
                </a:lnTo>
                <a:lnTo>
                  <a:pt x="370852" y="17221"/>
                </a:lnTo>
                <a:lnTo>
                  <a:pt x="324358" y="4432"/>
                </a:lnTo>
                <a:lnTo>
                  <a:pt x="274993" y="0"/>
                </a:lnTo>
                <a:lnTo>
                  <a:pt x="225628" y="4432"/>
                </a:lnTo>
                <a:lnTo>
                  <a:pt x="179133" y="17221"/>
                </a:lnTo>
                <a:lnTo>
                  <a:pt x="136309" y="37592"/>
                </a:lnTo>
                <a:lnTo>
                  <a:pt x="97917" y="64744"/>
                </a:lnTo>
                <a:lnTo>
                  <a:pt x="64757" y="97904"/>
                </a:lnTo>
                <a:lnTo>
                  <a:pt x="37604" y="136296"/>
                </a:lnTo>
                <a:lnTo>
                  <a:pt x="17246" y="179120"/>
                </a:lnTo>
                <a:lnTo>
                  <a:pt x="4445" y="225615"/>
                </a:lnTo>
                <a:lnTo>
                  <a:pt x="12" y="274980"/>
                </a:lnTo>
                <a:lnTo>
                  <a:pt x="12" y="335775"/>
                </a:lnTo>
                <a:lnTo>
                  <a:pt x="12" y="396443"/>
                </a:lnTo>
                <a:lnTo>
                  <a:pt x="0" y="457339"/>
                </a:lnTo>
                <a:lnTo>
                  <a:pt x="0" y="518121"/>
                </a:lnTo>
                <a:lnTo>
                  <a:pt x="41592" y="518134"/>
                </a:lnTo>
                <a:lnTo>
                  <a:pt x="48806" y="473494"/>
                </a:lnTo>
                <a:lnTo>
                  <a:pt x="68910" y="434682"/>
                </a:lnTo>
                <a:lnTo>
                  <a:pt x="99529" y="404063"/>
                </a:lnTo>
                <a:lnTo>
                  <a:pt x="138341" y="383959"/>
                </a:lnTo>
                <a:lnTo>
                  <a:pt x="182981" y="376745"/>
                </a:lnTo>
                <a:lnTo>
                  <a:pt x="227622" y="383959"/>
                </a:lnTo>
                <a:lnTo>
                  <a:pt x="266433" y="404063"/>
                </a:lnTo>
                <a:lnTo>
                  <a:pt x="297053" y="434682"/>
                </a:lnTo>
                <a:lnTo>
                  <a:pt x="317157" y="473494"/>
                </a:lnTo>
                <a:lnTo>
                  <a:pt x="324370" y="518134"/>
                </a:lnTo>
                <a:lnTo>
                  <a:pt x="365963" y="518121"/>
                </a:lnTo>
                <a:lnTo>
                  <a:pt x="359410" y="469531"/>
                </a:lnTo>
                <a:lnTo>
                  <a:pt x="340931" y="425843"/>
                </a:lnTo>
                <a:lnTo>
                  <a:pt x="312293" y="388810"/>
                </a:lnTo>
                <a:lnTo>
                  <a:pt x="275259" y="360172"/>
                </a:lnTo>
                <a:lnTo>
                  <a:pt x="231571" y="341706"/>
                </a:lnTo>
                <a:lnTo>
                  <a:pt x="182981" y="335153"/>
                </a:lnTo>
                <a:lnTo>
                  <a:pt x="134404" y="341706"/>
                </a:lnTo>
                <a:lnTo>
                  <a:pt x="90703" y="360172"/>
                </a:lnTo>
                <a:lnTo>
                  <a:pt x="60083" y="383844"/>
                </a:lnTo>
                <a:lnTo>
                  <a:pt x="64071" y="374434"/>
                </a:lnTo>
                <a:lnTo>
                  <a:pt x="89801" y="341160"/>
                </a:lnTo>
                <a:lnTo>
                  <a:pt x="123075" y="315429"/>
                </a:lnTo>
                <a:lnTo>
                  <a:pt x="162331" y="298843"/>
                </a:lnTo>
                <a:lnTo>
                  <a:pt x="205981" y="292950"/>
                </a:lnTo>
                <a:lnTo>
                  <a:pt x="249643" y="298843"/>
                </a:lnTo>
                <a:lnTo>
                  <a:pt x="288899" y="315429"/>
                </a:lnTo>
                <a:lnTo>
                  <a:pt x="322173" y="341160"/>
                </a:lnTo>
                <a:lnTo>
                  <a:pt x="347903" y="374434"/>
                </a:lnTo>
                <a:lnTo>
                  <a:pt x="364490" y="413689"/>
                </a:lnTo>
                <a:lnTo>
                  <a:pt x="370382" y="457339"/>
                </a:lnTo>
                <a:lnTo>
                  <a:pt x="370382" y="518121"/>
                </a:lnTo>
                <a:lnTo>
                  <a:pt x="411962" y="518121"/>
                </a:lnTo>
                <a:lnTo>
                  <a:pt x="411962" y="457339"/>
                </a:lnTo>
                <a:lnTo>
                  <a:pt x="406514" y="410171"/>
                </a:lnTo>
                <a:lnTo>
                  <a:pt x="390994" y="366839"/>
                </a:lnTo>
                <a:lnTo>
                  <a:pt x="366649" y="328587"/>
                </a:lnTo>
                <a:lnTo>
                  <a:pt x="334733" y="296672"/>
                </a:lnTo>
                <a:lnTo>
                  <a:pt x="296494" y="272338"/>
                </a:lnTo>
                <a:lnTo>
                  <a:pt x="253149" y="256819"/>
                </a:lnTo>
                <a:lnTo>
                  <a:pt x="205981" y="251371"/>
                </a:lnTo>
                <a:lnTo>
                  <a:pt x="158813" y="256819"/>
                </a:lnTo>
                <a:lnTo>
                  <a:pt x="115481" y="272338"/>
                </a:lnTo>
                <a:lnTo>
                  <a:pt x="77228" y="296672"/>
                </a:lnTo>
                <a:lnTo>
                  <a:pt x="63804" y="310095"/>
                </a:lnTo>
                <a:lnTo>
                  <a:pt x="67208" y="302044"/>
                </a:lnTo>
                <a:lnTo>
                  <a:pt x="96545" y="264109"/>
                </a:lnTo>
                <a:lnTo>
                  <a:pt x="134480" y="234784"/>
                </a:lnTo>
                <a:lnTo>
                  <a:pt x="179235" y="215861"/>
                </a:lnTo>
                <a:lnTo>
                  <a:pt x="228993" y="209156"/>
                </a:lnTo>
                <a:lnTo>
                  <a:pt x="278752" y="215861"/>
                </a:lnTo>
                <a:lnTo>
                  <a:pt x="323494" y="234784"/>
                </a:lnTo>
                <a:lnTo>
                  <a:pt x="361429" y="264109"/>
                </a:lnTo>
                <a:lnTo>
                  <a:pt x="390766" y="302044"/>
                </a:lnTo>
                <a:lnTo>
                  <a:pt x="409676" y="346798"/>
                </a:lnTo>
                <a:lnTo>
                  <a:pt x="416382" y="396557"/>
                </a:lnTo>
                <a:lnTo>
                  <a:pt x="416382" y="518121"/>
                </a:lnTo>
                <a:lnTo>
                  <a:pt x="457974" y="518121"/>
                </a:lnTo>
                <a:lnTo>
                  <a:pt x="457974" y="396557"/>
                </a:lnTo>
                <a:lnTo>
                  <a:pt x="453313" y="350469"/>
                </a:lnTo>
                <a:lnTo>
                  <a:pt x="439940" y="307505"/>
                </a:lnTo>
                <a:lnTo>
                  <a:pt x="418807" y="268617"/>
                </a:lnTo>
                <a:lnTo>
                  <a:pt x="390829" y="234721"/>
                </a:lnTo>
                <a:lnTo>
                  <a:pt x="356920" y="206730"/>
                </a:lnTo>
                <a:lnTo>
                  <a:pt x="318033" y="185597"/>
                </a:lnTo>
                <a:lnTo>
                  <a:pt x="275069" y="172237"/>
                </a:lnTo>
                <a:lnTo>
                  <a:pt x="228981" y="167576"/>
                </a:lnTo>
                <a:lnTo>
                  <a:pt x="182892" y="172237"/>
                </a:lnTo>
                <a:lnTo>
                  <a:pt x="139941" y="185597"/>
                </a:lnTo>
                <a:lnTo>
                  <a:pt x="101041" y="206730"/>
                </a:lnTo>
                <a:lnTo>
                  <a:pt x="69951" y="232410"/>
                </a:lnTo>
                <a:lnTo>
                  <a:pt x="87871" y="204254"/>
                </a:lnTo>
                <a:lnTo>
                  <a:pt x="120472" y="171653"/>
                </a:lnTo>
                <a:lnTo>
                  <a:pt x="159537" y="146786"/>
                </a:lnTo>
                <a:lnTo>
                  <a:pt x="203809" y="130937"/>
                </a:lnTo>
                <a:lnTo>
                  <a:pt x="251993" y="125374"/>
                </a:lnTo>
                <a:lnTo>
                  <a:pt x="300177" y="130937"/>
                </a:lnTo>
                <a:lnTo>
                  <a:pt x="344436" y="146786"/>
                </a:lnTo>
                <a:lnTo>
                  <a:pt x="383514" y="171653"/>
                </a:lnTo>
                <a:lnTo>
                  <a:pt x="416115" y="204254"/>
                </a:lnTo>
                <a:lnTo>
                  <a:pt x="440969" y="243319"/>
                </a:lnTo>
                <a:lnTo>
                  <a:pt x="456819" y="287578"/>
                </a:lnTo>
                <a:lnTo>
                  <a:pt x="462394" y="335775"/>
                </a:lnTo>
                <a:lnTo>
                  <a:pt x="462394" y="518121"/>
                </a:lnTo>
                <a:lnTo>
                  <a:pt x="503974" y="518121"/>
                </a:lnTo>
                <a:lnTo>
                  <a:pt x="503974" y="335775"/>
                </a:lnTo>
                <a:lnTo>
                  <a:pt x="499910" y="290537"/>
                </a:lnTo>
                <a:lnTo>
                  <a:pt x="488188" y="247929"/>
                </a:lnTo>
                <a:lnTo>
                  <a:pt x="469519" y="208686"/>
                </a:lnTo>
                <a:lnTo>
                  <a:pt x="444639" y="173507"/>
                </a:lnTo>
                <a:lnTo>
                  <a:pt x="414248" y="143116"/>
                </a:lnTo>
                <a:lnTo>
                  <a:pt x="379069" y="118237"/>
                </a:lnTo>
                <a:lnTo>
                  <a:pt x="339826" y="99580"/>
                </a:lnTo>
                <a:lnTo>
                  <a:pt x="297230" y="87858"/>
                </a:lnTo>
                <a:lnTo>
                  <a:pt x="251993" y="83781"/>
                </a:lnTo>
                <a:lnTo>
                  <a:pt x="206756" y="87858"/>
                </a:lnTo>
                <a:lnTo>
                  <a:pt x="164160" y="99580"/>
                </a:lnTo>
                <a:lnTo>
                  <a:pt x="124904" y="118237"/>
                </a:lnTo>
                <a:lnTo>
                  <a:pt x="89738" y="143116"/>
                </a:lnTo>
                <a:lnTo>
                  <a:pt x="73444" y="159410"/>
                </a:lnTo>
                <a:lnTo>
                  <a:pt x="81508" y="144576"/>
                </a:lnTo>
                <a:lnTo>
                  <a:pt x="110032" y="110020"/>
                </a:lnTo>
                <a:lnTo>
                  <a:pt x="144589" y="81495"/>
                </a:lnTo>
                <a:lnTo>
                  <a:pt x="184226" y="59956"/>
                </a:lnTo>
                <a:lnTo>
                  <a:pt x="228015" y="46329"/>
                </a:lnTo>
                <a:lnTo>
                  <a:pt x="274993" y="41579"/>
                </a:lnTo>
                <a:lnTo>
                  <a:pt x="321970" y="46329"/>
                </a:lnTo>
                <a:lnTo>
                  <a:pt x="365760" y="59956"/>
                </a:lnTo>
                <a:lnTo>
                  <a:pt x="405396" y="81495"/>
                </a:lnTo>
                <a:lnTo>
                  <a:pt x="439953" y="110020"/>
                </a:lnTo>
                <a:lnTo>
                  <a:pt x="468477" y="144576"/>
                </a:lnTo>
                <a:lnTo>
                  <a:pt x="490029" y="184213"/>
                </a:lnTo>
                <a:lnTo>
                  <a:pt x="503643" y="228003"/>
                </a:lnTo>
                <a:lnTo>
                  <a:pt x="508393" y="274980"/>
                </a:lnTo>
                <a:lnTo>
                  <a:pt x="508393" y="518121"/>
                </a:lnTo>
                <a:lnTo>
                  <a:pt x="549986" y="518121"/>
                </a:lnTo>
                <a:lnTo>
                  <a:pt x="549986" y="274980"/>
                </a:lnTo>
                <a:close/>
              </a:path>
            </a:pathLst>
          </a:custGeom>
          <a:solidFill>
            <a:srgbClr val="DE4A1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C6FB133-46A6-B8B0-1527-045C5F6AC2C7}"/>
              </a:ext>
            </a:extLst>
          </p:cNvPr>
          <p:cNvGrpSpPr/>
          <p:nvPr/>
        </p:nvGrpSpPr>
        <p:grpSpPr>
          <a:xfrm>
            <a:off x="1875823" y="2787669"/>
            <a:ext cx="7281729" cy="519899"/>
            <a:chOff x="1875820" y="2787667"/>
            <a:chExt cx="7281730" cy="51989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338" y="2787667"/>
              <a:ext cx="6707212" cy="519840"/>
            </a:xfrm>
            <a:prstGeom prst="rect">
              <a:avLst/>
            </a:prstGeom>
          </p:spPr>
        </p:pic>
        <p:sp>
          <p:nvSpPr>
            <p:cNvPr id="3" name="object 3"/>
            <p:cNvSpPr/>
            <p:nvPr/>
          </p:nvSpPr>
          <p:spPr>
            <a:xfrm>
              <a:off x="1875820" y="2823061"/>
              <a:ext cx="364490" cy="484505"/>
            </a:xfrm>
            <a:custGeom>
              <a:avLst/>
              <a:gdLst/>
              <a:ahLst/>
              <a:cxnLst/>
              <a:rect l="l" t="t" r="r" b="b"/>
              <a:pathLst>
                <a:path w="364489" h="484504">
                  <a:moveTo>
                    <a:pt x="186955" y="94836"/>
                  </a:moveTo>
                  <a:lnTo>
                    <a:pt x="93471" y="94836"/>
                  </a:lnTo>
                  <a:lnTo>
                    <a:pt x="93471" y="477621"/>
                  </a:lnTo>
                  <a:lnTo>
                    <a:pt x="186955" y="477621"/>
                  </a:lnTo>
                  <a:lnTo>
                    <a:pt x="186955" y="94836"/>
                  </a:lnTo>
                  <a:close/>
                </a:path>
                <a:path w="364489" h="484504">
                  <a:moveTo>
                    <a:pt x="186955" y="0"/>
                  </a:moveTo>
                  <a:lnTo>
                    <a:pt x="127598" y="0"/>
                  </a:lnTo>
                  <a:lnTo>
                    <a:pt x="0" y="51848"/>
                  </a:lnTo>
                  <a:lnTo>
                    <a:pt x="0" y="133729"/>
                  </a:lnTo>
                  <a:lnTo>
                    <a:pt x="93471" y="94836"/>
                  </a:lnTo>
                  <a:lnTo>
                    <a:pt x="186955" y="94836"/>
                  </a:lnTo>
                  <a:lnTo>
                    <a:pt x="186955" y="0"/>
                  </a:lnTo>
                  <a:close/>
                </a:path>
                <a:path w="364489" h="484504">
                  <a:moveTo>
                    <a:pt x="309094" y="373228"/>
                  </a:moveTo>
                  <a:lnTo>
                    <a:pt x="270201" y="389597"/>
                  </a:lnTo>
                  <a:lnTo>
                    <a:pt x="253820" y="429172"/>
                  </a:lnTo>
                  <a:lnTo>
                    <a:pt x="254844" y="440050"/>
                  </a:lnTo>
                  <a:lnTo>
                    <a:pt x="278768" y="475232"/>
                  </a:lnTo>
                  <a:lnTo>
                    <a:pt x="309094" y="484446"/>
                  </a:lnTo>
                  <a:lnTo>
                    <a:pt x="319965" y="483422"/>
                  </a:lnTo>
                  <a:lnTo>
                    <a:pt x="355146" y="459498"/>
                  </a:lnTo>
                  <a:lnTo>
                    <a:pt x="364355" y="429172"/>
                  </a:lnTo>
                  <a:lnTo>
                    <a:pt x="363332" y="418006"/>
                  </a:lnTo>
                  <a:lnTo>
                    <a:pt x="339412" y="382438"/>
                  </a:lnTo>
                  <a:lnTo>
                    <a:pt x="309094" y="373228"/>
                  </a:lnTo>
                  <a:close/>
                </a:path>
              </a:pathLst>
            </a:custGeom>
            <a:solidFill>
              <a:srgbClr val="DE4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/>
          <p:cNvSpPr/>
          <p:nvPr/>
        </p:nvSpPr>
        <p:spPr>
          <a:xfrm>
            <a:off x="1902226" y="4286843"/>
            <a:ext cx="1342390" cy="375285"/>
          </a:xfrm>
          <a:custGeom>
            <a:avLst/>
            <a:gdLst/>
            <a:ahLst/>
            <a:cxnLst/>
            <a:rect l="l" t="t" r="r" b="b"/>
            <a:pathLst>
              <a:path w="1342389" h="375285">
                <a:moveTo>
                  <a:pt x="40741" y="0"/>
                </a:moveTo>
                <a:lnTo>
                  <a:pt x="0" y="0"/>
                </a:lnTo>
                <a:lnTo>
                  <a:pt x="0" y="370324"/>
                </a:lnTo>
                <a:lnTo>
                  <a:pt x="38619" y="370324"/>
                </a:lnTo>
                <a:lnTo>
                  <a:pt x="38619" y="61900"/>
                </a:lnTo>
                <a:lnTo>
                  <a:pt x="86621" y="61900"/>
                </a:lnTo>
                <a:lnTo>
                  <a:pt x="40741" y="0"/>
                </a:lnTo>
                <a:close/>
              </a:path>
              <a:path w="1342389" h="375285">
                <a:moveTo>
                  <a:pt x="86621" y="61900"/>
                </a:moveTo>
                <a:lnTo>
                  <a:pt x="38619" y="61900"/>
                </a:lnTo>
                <a:lnTo>
                  <a:pt x="266106" y="370324"/>
                </a:lnTo>
                <a:lnTo>
                  <a:pt x="302082" y="370324"/>
                </a:lnTo>
                <a:lnTo>
                  <a:pt x="302082" y="300494"/>
                </a:lnTo>
                <a:lnTo>
                  <a:pt x="263463" y="300494"/>
                </a:lnTo>
                <a:lnTo>
                  <a:pt x="86621" y="61900"/>
                </a:lnTo>
                <a:close/>
              </a:path>
              <a:path w="1342389" h="375285">
                <a:moveTo>
                  <a:pt x="302082" y="0"/>
                </a:moveTo>
                <a:lnTo>
                  <a:pt x="263463" y="0"/>
                </a:lnTo>
                <a:lnTo>
                  <a:pt x="263463" y="300494"/>
                </a:lnTo>
                <a:lnTo>
                  <a:pt x="302082" y="300494"/>
                </a:lnTo>
                <a:lnTo>
                  <a:pt x="302082" y="0"/>
                </a:lnTo>
                <a:close/>
              </a:path>
              <a:path w="1342389" h="375285">
                <a:moveTo>
                  <a:pt x="462381" y="214257"/>
                </a:moveTo>
                <a:lnTo>
                  <a:pt x="418731" y="219682"/>
                </a:lnTo>
                <a:lnTo>
                  <a:pt x="374182" y="246332"/>
                </a:lnTo>
                <a:lnTo>
                  <a:pt x="356681" y="294140"/>
                </a:lnTo>
                <a:lnTo>
                  <a:pt x="356574" y="295207"/>
                </a:lnTo>
                <a:lnTo>
                  <a:pt x="357350" y="306743"/>
                </a:lnTo>
                <a:lnTo>
                  <a:pt x="359678" y="317556"/>
                </a:lnTo>
                <a:lnTo>
                  <a:pt x="363500" y="327475"/>
                </a:lnTo>
                <a:lnTo>
                  <a:pt x="363564" y="327641"/>
                </a:lnTo>
                <a:lnTo>
                  <a:pt x="393010" y="359516"/>
                </a:lnTo>
                <a:lnTo>
                  <a:pt x="440338" y="374460"/>
                </a:lnTo>
                <a:lnTo>
                  <a:pt x="454439" y="375090"/>
                </a:lnTo>
                <a:lnTo>
                  <a:pt x="466658" y="374609"/>
                </a:lnTo>
                <a:lnTo>
                  <a:pt x="511237" y="363106"/>
                </a:lnTo>
                <a:lnTo>
                  <a:pt x="540142" y="344400"/>
                </a:lnTo>
                <a:lnTo>
                  <a:pt x="461327" y="344400"/>
                </a:lnTo>
                <a:lnTo>
                  <a:pt x="447187" y="343525"/>
                </a:lnTo>
                <a:lnTo>
                  <a:pt x="404699" y="322862"/>
                </a:lnTo>
                <a:lnTo>
                  <a:pt x="394139" y="294140"/>
                </a:lnTo>
                <a:lnTo>
                  <a:pt x="395312" y="283083"/>
                </a:lnTo>
                <a:lnTo>
                  <a:pt x="423052" y="250750"/>
                </a:lnTo>
                <a:lnTo>
                  <a:pt x="463436" y="242825"/>
                </a:lnTo>
                <a:lnTo>
                  <a:pt x="578241" y="242825"/>
                </a:lnTo>
                <a:lnTo>
                  <a:pt x="578241" y="232252"/>
                </a:lnTo>
                <a:lnTo>
                  <a:pt x="540142" y="232252"/>
                </a:lnTo>
                <a:lnTo>
                  <a:pt x="522193" y="224382"/>
                </a:lnTo>
                <a:lnTo>
                  <a:pt x="503249" y="218759"/>
                </a:lnTo>
                <a:lnTo>
                  <a:pt x="483311" y="215383"/>
                </a:lnTo>
                <a:lnTo>
                  <a:pt x="462381" y="214257"/>
                </a:lnTo>
                <a:close/>
              </a:path>
              <a:path w="1342389" h="375285">
                <a:moveTo>
                  <a:pt x="578241" y="242825"/>
                </a:moveTo>
                <a:lnTo>
                  <a:pt x="463436" y="242825"/>
                </a:lnTo>
                <a:lnTo>
                  <a:pt x="474775" y="243139"/>
                </a:lnTo>
                <a:lnTo>
                  <a:pt x="485521" y="244081"/>
                </a:lnTo>
                <a:lnTo>
                  <a:pt x="523213" y="254405"/>
                </a:lnTo>
                <a:lnTo>
                  <a:pt x="540142" y="263984"/>
                </a:lnTo>
                <a:lnTo>
                  <a:pt x="540142" y="313723"/>
                </a:lnTo>
                <a:lnTo>
                  <a:pt x="504699" y="336991"/>
                </a:lnTo>
                <a:lnTo>
                  <a:pt x="461327" y="344400"/>
                </a:lnTo>
                <a:lnTo>
                  <a:pt x="540142" y="344400"/>
                </a:lnTo>
                <a:lnTo>
                  <a:pt x="540142" y="370324"/>
                </a:lnTo>
                <a:lnTo>
                  <a:pt x="578241" y="370324"/>
                </a:lnTo>
                <a:lnTo>
                  <a:pt x="578241" y="242825"/>
                </a:lnTo>
                <a:close/>
              </a:path>
              <a:path w="1342389" h="375285">
                <a:moveTo>
                  <a:pt x="559601" y="133319"/>
                </a:moveTo>
                <a:lnTo>
                  <a:pt x="469790" y="133319"/>
                </a:lnTo>
                <a:lnTo>
                  <a:pt x="485957" y="134327"/>
                </a:lnTo>
                <a:lnTo>
                  <a:pt x="500075" y="137351"/>
                </a:lnTo>
                <a:lnTo>
                  <a:pt x="535647" y="169491"/>
                </a:lnTo>
                <a:lnTo>
                  <a:pt x="540142" y="197330"/>
                </a:lnTo>
                <a:lnTo>
                  <a:pt x="540142" y="232252"/>
                </a:lnTo>
                <a:lnTo>
                  <a:pt x="578241" y="232252"/>
                </a:lnTo>
                <a:lnTo>
                  <a:pt x="578241" y="192043"/>
                </a:lnTo>
                <a:lnTo>
                  <a:pt x="576537" y="171108"/>
                </a:lnTo>
                <a:lnTo>
                  <a:pt x="571428" y="152755"/>
                </a:lnTo>
                <a:lnTo>
                  <a:pt x="562911" y="136982"/>
                </a:lnTo>
                <a:lnTo>
                  <a:pt x="559601" y="133319"/>
                </a:lnTo>
                <a:close/>
              </a:path>
              <a:path w="1342389" h="375285">
                <a:moveTo>
                  <a:pt x="473488" y="99986"/>
                </a:moveTo>
                <a:lnTo>
                  <a:pt x="424817" y="106340"/>
                </a:lnTo>
                <a:lnTo>
                  <a:pt x="385935" y="120029"/>
                </a:lnTo>
                <a:lnTo>
                  <a:pt x="371913" y="126444"/>
                </a:lnTo>
                <a:lnTo>
                  <a:pt x="386730" y="156588"/>
                </a:lnTo>
                <a:lnTo>
                  <a:pt x="398386" y="150922"/>
                </a:lnTo>
                <a:lnTo>
                  <a:pt x="409545" y="146080"/>
                </a:lnTo>
                <a:lnTo>
                  <a:pt x="450144" y="134706"/>
                </a:lnTo>
                <a:lnTo>
                  <a:pt x="469790" y="133319"/>
                </a:lnTo>
                <a:lnTo>
                  <a:pt x="559601" y="133319"/>
                </a:lnTo>
                <a:lnTo>
                  <a:pt x="550988" y="123789"/>
                </a:lnTo>
                <a:lnTo>
                  <a:pt x="535926" y="113373"/>
                </a:lnTo>
                <a:lnTo>
                  <a:pt x="517990" y="105935"/>
                </a:lnTo>
                <a:lnTo>
                  <a:pt x="497637" y="101572"/>
                </a:lnTo>
                <a:lnTo>
                  <a:pt x="498745" y="101572"/>
                </a:lnTo>
                <a:lnTo>
                  <a:pt x="473488" y="99986"/>
                </a:lnTo>
                <a:close/>
              </a:path>
              <a:path w="1342389" h="375285">
                <a:moveTo>
                  <a:pt x="682993" y="105273"/>
                </a:moveTo>
                <a:lnTo>
                  <a:pt x="643840" y="105273"/>
                </a:lnTo>
                <a:lnTo>
                  <a:pt x="643840" y="370324"/>
                </a:lnTo>
                <a:lnTo>
                  <a:pt x="682993" y="370324"/>
                </a:lnTo>
                <a:lnTo>
                  <a:pt x="682993" y="172994"/>
                </a:lnTo>
                <a:lnTo>
                  <a:pt x="689387" y="164052"/>
                </a:lnTo>
                <a:lnTo>
                  <a:pt x="721195" y="139882"/>
                </a:lnTo>
                <a:lnTo>
                  <a:pt x="740008" y="135053"/>
                </a:lnTo>
                <a:lnTo>
                  <a:pt x="739235" y="135053"/>
                </a:lnTo>
                <a:lnTo>
                  <a:pt x="750702" y="134374"/>
                </a:lnTo>
                <a:lnTo>
                  <a:pt x="682993" y="134374"/>
                </a:lnTo>
                <a:lnTo>
                  <a:pt x="682993" y="105273"/>
                </a:lnTo>
                <a:close/>
              </a:path>
              <a:path w="1342389" h="375285">
                <a:moveTo>
                  <a:pt x="760754" y="99986"/>
                </a:moveTo>
                <a:lnTo>
                  <a:pt x="738038" y="102136"/>
                </a:lnTo>
                <a:lnTo>
                  <a:pt x="717508" y="108585"/>
                </a:lnTo>
                <a:lnTo>
                  <a:pt x="699160" y="119331"/>
                </a:lnTo>
                <a:lnTo>
                  <a:pt x="682993" y="134374"/>
                </a:lnTo>
                <a:lnTo>
                  <a:pt x="750702" y="134374"/>
                </a:lnTo>
                <a:lnTo>
                  <a:pt x="765515" y="135649"/>
                </a:lnTo>
                <a:lnTo>
                  <a:pt x="800441" y="154739"/>
                </a:lnTo>
                <a:lnTo>
                  <a:pt x="817798" y="193780"/>
                </a:lnTo>
                <a:lnTo>
                  <a:pt x="818956" y="210559"/>
                </a:lnTo>
                <a:lnTo>
                  <a:pt x="818956" y="370324"/>
                </a:lnTo>
                <a:lnTo>
                  <a:pt x="857576" y="370324"/>
                </a:lnTo>
                <a:lnTo>
                  <a:pt x="857576" y="198037"/>
                </a:lnTo>
                <a:lnTo>
                  <a:pt x="857307" y="193780"/>
                </a:lnTo>
                <a:lnTo>
                  <a:pt x="856248" y="185603"/>
                </a:lnTo>
                <a:lnTo>
                  <a:pt x="855628" y="181644"/>
                </a:lnTo>
                <a:lnTo>
                  <a:pt x="854920" y="177759"/>
                </a:lnTo>
                <a:lnTo>
                  <a:pt x="861604" y="167593"/>
                </a:lnTo>
                <a:lnTo>
                  <a:pt x="868943" y="158782"/>
                </a:lnTo>
                <a:lnTo>
                  <a:pt x="876944" y="151324"/>
                </a:lnTo>
                <a:lnTo>
                  <a:pt x="881487" y="148125"/>
                </a:lnTo>
                <a:lnTo>
                  <a:pt x="844347" y="148125"/>
                </a:lnTo>
                <a:lnTo>
                  <a:pt x="810480" y="112942"/>
                </a:lnTo>
                <a:lnTo>
                  <a:pt x="774375" y="100796"/>
                </a:lnTo>
                <a:lnTo>
                  <a:pt x="760754" y="99986"/>
                </a:lnTo>
                <a:close/>
              </a:path>
              <a:path w="1342389" h="375285">
                <a:moveTo>
                  <a:pt x="1010419" y="134374"/>
                </a:moveTo>
                <a:lnTo>
                  <a:pt x="925285" y="134374"/>
                </a:lnTo>
                <a:lnTo>
                  <a:pt x="940328" y="135649"/>
                </a:lnTo>
                <a:lnTo>
                  <a:pt x="953719" y="139470"/>
                </a:lnTo>
                <a:lnTo>
                  <a:pt x="983647" y="165871"/>
                </a:lnTo>
                <a:lnTo>
                  <a:pt x="994060" y="210559"/>
                </a:lnTo>
                <a:lnTo>
                  <a:pt x="994060" y="370324"/>
                </a:lnTo>
                <a:lnTo>
                  <a:pt x="1032680" y="370324"/>
                </a:lnTo>
                <a:lnTo>
                  <a:pt x="1032680" y="202617"/>
                </a:lnTo>
                <a:lnTo>
                  <a:pt x="1031903" y="187757"/>
                </a:lnTo>
                <a:lnTo>
                  <a:pt x="1029571" y="173855"/>
                </a:lnTo>
                <a:lnTo>
                  <a:pt x="1025686" y="160909"/>
                </a:lnTo>
                <a:lnTo>
                  <a:pt x="1020245" y="148919"/>
                </a:lnTo>
                <a:lnTo>
                  <a:pt x="1013451" y="138043"/>
                </a:lnTo>
                <a:lnTo>
                  <a:pt x="1010419" y="134374"/>
                </a:lnTo>
                <a:close/>
              </a:path>
              <a:path w="1342389" h="375285">
                <a:moveTo>
                  <a:pt x="935337" y="99986"/>
                </a:moveTo>
                <a:lnTo>
                  <a:pt x="919943" y="100796"/>
                </a:lnTo>
                <a:lnTo>
                  <a:pt x="920794" y="100796"/>
                </a:lnTo>
                <a:lnTo>
                  <a:pt x="907825" y="102963"/>
                </a:lnTo>
                <a:lnTo>
                  <a:pt x="872510" y="118619"/>
                </a:lnTo>
                <a:lnTo>
                  <a:pt x="844347" y="148125"/>
                </a:lnTo>
                <a:lnTo>
                  <a:pt x="881487" y="148125"/>
                </a:lnTo>
                <a:lnTo>
                  <a:pt x="885610" y="145221"/>
                </a:lnTo>
                <a:lnTo>
                  <a:pt x="894833" y="140479"/>
                </a:lnTo>
                <a:lnTo>
                  <a:pt x="904521" y="137089"/>
                </a:lnTo>
                <a:lnTo>
                  <a:pt x="914672" y="135053"/>
                </a:lnTo>
                <a:lnTo>
                  <a:pt x="925285" y="134374"/>
                </a:lnTo>
                <a:lnTo>
                  <a:pt x="1010419" y="134374"/>
                </a:lnTo>
                <a:lnTo>
                  <a:pt x="1005501" y="128422"/>
                </a:lnTo>
                <a:lnTo>
                  <a:pt x="962581" y="103225"/>
                </a:lnTo>
                <a:lnTo>
                  <a:pt x="949421" y="100796"/>
                </a:lnTo>
                <a:lnTo>
                  <a:pt x="935337" y="99986"/>
                </a:lnTo>
                <a:close/>
              </a:path>
              <a:path w="1342389" h="375285">
                <a:moveTo>
                  <a:pt x="1216794" y="101041"/>
                </a:moveTo>
                <a:lnTo>
                  <a:pt x="1165902" y="111313"/>
                </a:lnTo>
                <a:lnTo>
                  <a:pt x="1124076" y="140720"/>
                </a:lnTo>
                <a:lnTo>
                  <a:pt x="1095939" y="184419"/>
                </a:lnTo>
                <a:lnTo>
                  <a:pt x="1086117" y="237538"/>
                </a:lnTo>
                <a:lnTo>
                  <a:pt x="1087258" y="256386"/>
                </a:lnTo>
                <a:lnTo>
                  <a:pt x="1104372" y="307369"/>
                </a:lnTo>
                <a:lnTo>
                  <a:pt x="1138888" y="346896"/>
                </a:lnTo>
                <a:lnTo>
                  <a:pt x="1186301" y="370523"/>
                </a:lnTo>
                <a:lnTo>
                  <a:pt x="1222602" y="375090"/>
                </a:lnTo>
                <a:lnTo>
                  <a:pt x="1236607" y="374576"/>
                </a:lnTo>
                <a:lnTo>
                  <a:pt x="1275245" y="366887"/>
                </a:lnTo>
                <a:lnTo>
                  <a:pt x="1310312" y="349978"/>
                </a:lnTo>
                <a:lnTo>
                  <a:pt x="1321534" y="342290"/>
                </a:lnTo>
                <a:lnTo>
                  <a:pt x="1320043" y="340702"/>
                </a:lnTo>
                <a:lnTo>
                  <a:pt x="1224190" y="340702"/>
                </a:lnTo>
                <a:lnTo>
                  <a:pt x="1211498" y="339958"/>
                </a:lnTo>
                <a:lnTo>
                  <a:pt x="1166248" y="322300"/>
                </a:lnTo>
                <a:lnTo>
                  <a:pt x="1135300" y="285612"/>
                </a:lnTo>
                <a:lnTo>
                  <a:pt x="1124737" y="249700"/>
                </a:lnTo>
                <a:lnTo>
                  <a:pt x="1342172" y="249700"/>
                </a:lnTo>
                <a:lnTo>
                  <a:pt x="1342172" y="237538"/>
                </a:lnTo>
                <a:lnTo>
                  <a:pt x="1341129" y="218940"/>
                </a:lnTo>
                <a:lnTo>
                  <a:pt x="1341050" y="218489"/>
                </a:lnTo>
                <a:lnTo>
                  <a:pt x="1125792" y="218489"/>
                </a:lnTo>
                <a:lnTo>
                  <a:pt x="1128160" y="206901"/>
                </a:lnTo>
                <a:lnTo>
                  <a:pt x="1128207" y="206671"/>
                </a:lnTo>
                <a:lnTo>
                  <a:pt x="1131621" y="195942"/>
                </a:lnTo>
                <a:lnTo>
                  <a:pt x="1131747" y="195546"/>
                </a:lnTo>
                <a:lnTo>
                  <a:pt x="1156477" y="158648"/>
                </a:lnTo>
                <a:lnTo>
                  <a:pt x="1193706" y="138144"/>
                </a:lnTo>
                <a:lnTo>
                  <a:pt x="1193557" y="138144"/>
                </a:lnTo>
                <a:lnTo>
                  <a:pt x="1204498" y="136108"/>
                </a:lnTo>
                <a:lnTo>
                  <a:pt x="1204312" y="136108"/>
                </a:lnTo>
                <a:lnTo>
                  <a:pt x="1215727" y="135429"/>
                </a:lnTo>
                <a:lnTo>
                  <a:pt x="1300422" y="135429"/>
                </a:lnTo>
                <a:lnTo>
                  <a:pt x="1293955" y="129213"/>
                </a:lnTo>
                <a:lnTo>
                  <a:pt x="1280531" y="119296"/>
                </a:lnTo>
                <a:lnTo>
                  <a:pt x="1265936" y="111313"/>
                </a:lnTo>
                <a:lnTo>
                  <a:pt x="1250445" y="105608"/>
                </a:lnTo>
                <a:lnTo>
                  <a:pt x="1234063" y="102183"/>
                </a:lnTo>
                <a:lnTo>
                  <a:pt x="1216794" y="101041"/>
                </a:lnTo>
                <a:close/>
              </a:path>
              <a:path w="1342389" h="375285">
                <a:moveTo>
                  <a:pt x="1297198" y="316366"/>
                </a:moveTo>
                <a:lnTo>
                  <a:pt x="1254544" y="337126"/>
                </a:lnTo>
                <a:lnTo>
                  <a:pt x="1224190" y="340702"/>
                </a:lnTo>
                <a:lnTo>
                  <a:pt x="1320043" y="340702"/>
                </a:lnTo>
                <a:lnTo>
                  <a:pt x="1297198" y="316366"/>
                </a:lnTo>
                <a:close/>
              </a:path>
              <a:path w="1342389" h="375285">
                <a:moveTo>
                  <a:pt x="1300422" y="135429"/>
                </a:moveTo>
                <a:lnTo>
                  <a:pt x="1215727" y="135429"/>
                </a:lnTo>
                <a:lnTo>
                  <a:pt x="1226607" y="136108"/>
                </a:lnTo>
                <a:lnTo>
                  <a:pt x="1237024" y="138144"/>
                </a:lnTo>
                <a:lnTo>
                  <a:pt x="1273461" y="159109"/>
                </a:lnTo>
                <a:lnTo>
                  <a:pt x="1297532" y="195942"/>
                </a:lnTo>
                <a:lnTo>
                  <a:pt x="1303018" y="218489"/>
                </a:lnTo>
                <a:lnTo>
                  <a:pt x="1341050" y="218489"/>
                </a:lnTo>
                <a:lnTo>
                  <a:pt x="1325505" y="168502"/>
                </a:lnTo>
                <a:lnTo>
                  <a:pt x="1305927" y="140720"/>
                </a:lnTo>
                <a:lnTo>
                  <a:pt x="1300422" y="135429"/>
                </a:lnTo>
                <a:close/>
              </a:path>
            </a:pathLst>
          </a:custGeom>
          <a:solidFill>
            <a:srgbClr val="151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2230" y="6178029"/>
            <a:ext cx="1191259" cy="384175"/>
          </a:xfrm>
          <a:custGeom>
            <a:avLst/>
            <a:gdLst/>
            <a:ahLst/>
            <a:cxnLst/>
            <a:rect l="l" t="t" r="r" b="b"/>
            <a:pathLst>
              <a:path w="1191260" h="384175">
                <a:moveTo>
                  <a:pt x="265039" y="8997"/>
                </a:moveTo>
                <a:lnTo>
                  <a:pt x="0" y="8997"/>
                </a:lnTo>
                <a:lnTo>
                  <a:pt x="0" y="379322"/>
                </a:lnTo>
                <a:lnTo>
                  <a:pt x="267161" y="379322"/>
                </a:lnTo>
                <a:lnTo>
                  <a:pt x="267161" y="343345"/>
                </a:lnTo>
                <a:lnTo>
                  <a:pt x="40729" y="343345"/>
                </a:lnTo>
                <a:lnTo>
                  <a:pt x="40729" y="210025"/>
                </a:lnTo>
                <a:lnTo>
                  <a:pt x="187278" y="210025"/>
                </a:lnTo>
                <a:lnTo>
                  <a:pt x="187278" y="174583"/>
                </a:lnTo>
                <a:lnTo>
                  <a:pt x="40729" y="174583"/>
                </a:lnTo>
                <a:lnTo>
                  <a:pt x="40729" y="44973"/>
                </a:lnTo>
                <a:lnTo>
                  <a:pt x="265039" y="44973"/>
                </a:lnTo>
                <a:lnTo>
                  <a:pt x="265039" y="8997"/>
                </a:lnTo>
                <a:close/>
              </a:path>
              <a:path w="1191260" h="384175">
                <a:moveTo>
                  <a:pt x="357629" y="114270"/>
                </a:moveTo>
                <a:lnTo>
                  <a:pt x="318476" y="114270"/>
                </a:lnTo>
                <a:lnTo>
                  <a:pt x="318476" y="379322"/>
                </a:lnTo>
                <a:lnTo>
                  <a:pt x="357629" y="379322"/>
                </a:lnTo>
                <a:lnTo>
                  <a:pt x="357629" y="181991"/>
                </a:lnTo>
                <a:lnTo>
                  <a:pt x="364023" y="173049"/>
                </a:lnTo>
                <a:lnTo>
                  <a:pt x="395831" y="148879"/>
                </a:lnTo>
                <a:lnTo>
                  <a:pt x="414645" y="144051"/>
                </a:lnTo>
                <a:lnTo>
                  <a:pt x="413871" y="144051"/>
                </a:lnTo>
                <a:lnTo>
                  <a:pt x="425338" y="143372"/>
                </a:lnTo>
                <a:lnTo>
                  <a:pt x="357629" y="143372"/>
                </a:lnTo>
                <a:lnTo>
                  <a:pt x="357629" y="114270"/>
                </a:lnTo>
                <a:close/>
              </a:path>
              <a:path w="1191260" h="384175">
                <a:moveTo>
                  <a:pt x="435390" y="108984"/>
                </a:moveTo>
                <a:lnTo>
                  <a:pt x="412680" y="111133"/>
                </a:lnTo>
                <a:lnTo>
                  <a:pt x="392149" y="117582"/>
                </a:lnTo>
                <a:lnTo>
                  <a:pt x="373798" y="128329"/>
                </a:lnTo>
                <a:lnTo>
                  <a:pt x="357629" y="143372"/>
                </a:lnTo>
                <a:lnTo>
                  <a:pt x="425338" y="143372"/>
                </a:lnTo>
                <a:lnTo>
                  <a:pt x="440153" y="144646"/>
                </a:lnTo>
                <a:lnTo>
                  <a:pt x="475077" y="163736"/>
                </a:lnTo>
                <a:lnTo>
                  <a:pt x="492434" y="202777"/>
                </a:lnTo>
                <a:lnTo>
                  <a:pt x="493592" y="219556"/>
                </a:lnTo>
                <a:lnTo>
                  <a:pt x="493592" y="379322"/>
                </a:lnTo>
                <a:lnTo>
                  <a:pt x="532212" y="379322"/>
                </a:lnTo>
                <a:lnTo>
                  <a:pt x="532212" y="207035"/>
                </a:lnTo>
                <a:lnTo>
                  <a:pt x="531943" y="202777"/>
                </a:lnTo>
                <a:lnTo>
                  <a:pt x="530884" y="194600"/>
                </a:lnTo>
                <a:lnTo>
                  <a:pt x="530264" y="190641"/>
                </a:lnTo>
                <a:lnTo>
                  <a:pt x="529569" y="186757"/>
                </a:lnTo>
                <a:lnTo>
                  <a:pt x="536247" y="176591"/>
                </a:lnTo>
                <a:lnTo>
                  <a:pt x="543586" y="167779"/>
                </a:lnTo>
                <a:lnTo>
                  <a:pt x="551586" y="160321"/>
                </a:lnTo>
                <a:lnTo>
                  <a:pt x="556126" y="157122"/>
                </a:lnTo>
                <a:lnTo>
                  <a:pt x="518983" y="157122"/>
                </a:lnTo>
                <a:lnTo>
                  <a:pt x="485129" y="121940"/>
                </a:lnTo>
                <a:lnTo>
                  <a:pt x="449011" y="109793"/>
                </a:lnTo>
                <a:lnTo>
                  <a:pt x="435390" y="108984"/>
                </a:lnTo>
                <a:close/>
              </a:path>
              <a:path w="1191260" h="384175">
                <a:moveTo>
                  <a:pt x="685059" y="143372"/>
                </a:moveTo>
                <a:lnTo>
                  <a:pt x="599921" y="143372"/>
                </a:lnTo>
                <a:lnTo>
                  <a:pt x="614969" y="144646"/>
                </a:lnTo>
                <a:lnTo>
                  <a:pt x="628360" y="148467"/>
                </a:lnTo>
                <a:lnTo>
                  <a:pt x="658283" y="174868"/>
                </a:lnTo>
                <a:lnTo>
                  <a:pt x="668697" y="219556"/>
                </a:lnTo>
                <a:lnTo>
                  <a:pt x="668697" y="379322"/>
                </a:lnTo>
                <a:lnTo>
                  <a:pt x="707316" y="379322"/>
                </a:lnTo>
                <a:lnTo>
                  <a:pt x="707316" y="211614"/>
                </a:lnTo>
                <a:lnTo>
                  <a:pt x="706539" y="196754"/>
                </a:lnTo>
                <a:lnTo>
                  <a:pt x="704209" y="182852"/>
                </a:lnTo>
                <a:lnTo>
                  <a:pt x="700327" y="169906"/>
                </a:lnTo>
                <a:lnTo>
                  <a:pt x="694894" y="157916"/>
                </a:lnTo>
                <a:lnTo>
                  <a:pt x="688092" y="147040"/>
                </a:lnTo>
                <a:lnTo>
                  <a:pt x="685059" y="143372"/>
                </a:lnTo>
                <a:close/>
              </a:path>
              <a:path w="1191260" h="384175">
                <a:moveTo>
                  <a:pt x="609973" y="108984"/>
                </a:moveTo>
                <a:lnTo>
                  <a:pt x="594579" y="109793"/>
                </a:lnTo>
                <a:lnTo>
                  <a:pt x="595430" y="109793"/>
                </a:lnTo>
                <a:lnTo>
                  <a:pt x="582463" y="111960"/>
                </a:lnTo>
                <a:lnTo>
                  <a:pt x="547153" y="127617"/>
                </a:lnTo>
                <a:lnTo>
                  <a:pt x="518983" y="157122"/>
                </a:lnTo>
                <a:lnTo>
                  <a:pt x="556126" y="157122"/>
                </a:lnTo>
                <a:lnTo>
                  <a:pt x="560246" y="154218"/>
                </a:lnTo>
                <a:lnTo>
                  <a:pt x="569470" y="149476"/>
                </a:lnTo>
                <a:lnTo>
                  <a:pt x="579157" y="146086"/>
                </a:lnTo>
                <a:lnTo>
                  <a:pt x="589308" y="144051"/>
                </a:lnTo>
                <a:lnTo>
                  <a:pt x="599921" y="143372"/>
                </a:lnTo>
                <a:lnTo>
                  <a:pt x="685059" y="143372"/>
                </a:lnTo>
                <a:lnTo>
                  <a:pt x="680139" y="137419"/>
                </a:lnTo>
                <a:lnTo>
                  <a:pt x="637217" y="112223"/>
                </a:lnTo>
                <a:lnTo>
                  <a:pt x="624058" y="109793"/>
                </a:lnTo>
                <a:lnTo>
                  <a:pt x="609973" y="108984"/>
                </a:lnTo>
                <a:close/>
              </a:path>
              <a:path w="1191260" h="384175">
                <a:moveTo>
                  <a:pt x="864451" y="223254"/>
                </a:moveTo>
                <a:lnTo>
                  <a:pt x="820796" y="228679"/>
                </a:lnTo>
                <a:lnTo>
                  <a:pt x="776250" y="255329"/>
                </a:lnTo>
                <a:lnTo>
                  <a:pt x="758739" y="303137"/>
                </a:lnTo>
                <a:lnTo>
                  <a:pt x="758631" y="304204"/>
                </a:lnTo>
                <a:lnTo>
                  <a:pt x="759409" y="315740"/>
                </a:lnTo>
                <a:lnTo>
                  <a:pt x="777879" y="354491"/>
                </a:lnTo>
                <a:lnTo>
                  <a:pt x="816876" y="378428"/>
                </a:lnTo>
                <a:lnTo>
                  <a:pt x="856509" y="384087"/>
                </a:lnTo>
                <a:lnTo>
                  <a:pt x="868727" y="383606"/>
                </a:lnTo>
                <a:lnTo>
                  <a:pt x="913296" y="372104"/>
                </a:lnTo>
                <a:lnTo>
                  <a:pt x="942212" y="353397"/>
                </a:lnTo>
                <a:lnTo>
                  <a:pt x="863384" y="353397"/>
                </a:lnTo>
                <a:lnTo>
                  <a:pt x="849246" y="352522"/>
                </a:lnTo>
                <a:lnTo>
                  <a:pt x="806761" y="331859"/>
                </a:lnTo>
                <a:lnTo>
                  <a:pt x="796314" y="304204"/>
                </a:lnTo>
                <a:lnTo>
                  <a:pt x="796196" y="303137"/>
                </a:lnTo>
                <a:lnTo>
                  <a:pt x="814985" y="265845"/>
                </a:lnTo>
                <a:lnTo>
                  <a:pt x="865506" y="251822"/>
                </a:lnTo>
                <a:lnTo>
                  <a:pt x="980310" y="251822"/>
                </a:lnTo>
                <a:lnTo>
                  <a:pt x="980310" y="241249"/>
                </a:lnTo>
                <a:lnTo>
                  <a:pt x="942212" y="241249"/>
                </a:lnTo>
                <a:lnTo>
                  <a:pt x="924257" y="233380"/>
                </a:lnTo>
                <a:lnTo>
                  <a:pt x="905314" y="227756"/>
                </a:lnTo>
                <a:lnTo>
                  <a:pt x="885379" y="224380"/>
                </a:lnTo>
                <a:lnTo>
                  <a:pt x="864451" y="223254"/>
                </a:lnTo>
                <a:close/>
              </a:path>
              <a:path w="1191260" h="384175">
                <a:moveTo>
                  <a:pt x="980310" y="251822"/>
                </a:moveTo>
                <a:lnTo>
                  <a:pt x="865506" y="251822"/>
                </a:lnTo>
                <a:lnTo>
                  <a:pt x="876843" y="252136"/>
                </a:lnTo>
                <a:lnTo>
                  <a:pt x="887586" y="253078"/>
                </a:lnTo>
                <a:lnTo>
                  <a:pt x="925283" y="263402"/>
                </a:lnTo>
                <a:lnTo>
                  <a:pt x="942212" y="272981"/>
                </a:lnTo>
                <a:lnTo>
                  <a:pt x="942212" y="322720"/>
                </a:lnTo>
                <a:lnTo>
                  <a:pt x="906769" y="345989"/>
                </a:lnTo>
                <a:lnTo>
                  <a:pt x="863384" y="353397"/>
                </a:lnTo>
                <a:lnTo>
                  <a:pt x="942212" y="353397"/>
                </a:lnTo>
                <a:lnTo>
                  <a:pt x="942212" y="379322"/>
                </a:lnTo>
                <a:lnTo>
                  <a:pt x="980310" y="379322"/>
                </a:lnTo>
                <a:lnTo>
                  <a:pt x="980310" y="251822"/>
                </a:lnTo>
                <a:close/>
              </a:path>
              <a:path w="1191260" h="384175">
                <a:moveTo>
                  <a:pt x="961667" y="142317"/>
                </a:moveTo>
                <a:lnTo>
                  <a:pt x="871847" y="142317"/>
                </a:lnTo>
                <a:lnTo>
                  <a:pt x="888014" y="143324"/>
                </a:lnTo>
                <a:lnTo>
                  <a:pt x="902134" y="146348"/>
                </a:lnTo>
                <a:lnTo>
                  <a:pt x="937716" y="178489"/>
                </a:lnTo>
                <a:lnTo>
                  <a:pt x="942212" y="206327"/>
                </a:lnTo>
                <a:lnTo>
                  <a:pt x="942212" y="241249"/>
                </a:lnTo>
                <a:lnTo>
                  <a:pt x="980310" y="241249"/>
                </a:lnTo>
                <a:lnTo>
                  <a:pt x="980310" y="201041"/>
                </a:lnTo>
                <a:lnTo>
                  <a:pt x="978605" y="180106"/>
                </a:lnTo>
                <a:lnTo>
                  <a:pt x="973493" y="161752"/>
                </a:lnTo>
                <a:lnTo>
                  <a:pt x="964976" y="145979"/>
                </a:lnTo>
                <a:lnTo>
                  <a:pt x="961667" y="142317"/>
                </a:lnTo>
                <a:close/>
              </a:path>
              <a:path w="1191260" h="384175">
                <a:moveTo>
                  <a:pt x="875558" y="108984"/>
                </a:moveTo>
                <a:lnTo>
                  <a:pt x="826886" y="115337"/>
                </a:lnTo>
                <a:lnTo>
                  <a:pt x="787997" y="129026"/>
                </a:lnTo>
                <a:lnTo>
                  <a:pt x="773983" y="135442"/>
                </a:lnTo>
                <a:lnTo>
                  <a:pt x="788788" y="165585"/>
                </a:lnTo>
                <a:lnTo>
                  <a:pt x="800445" y="159919"/>
                </a:lnTo>
                <a:lnTo>
                  <a:pt x="811606" y="155077"/>
                </a:lnTo>
                <a:lnTo>
                  <a:pt x="852210" y="143703"/>
                </a:lnTo>
                <a:lnTo>
                  <a:pt x="871847" y="142317"/>
                </a:lnTo>
                <a:lnTo>
                  <a:pt x="961667" y="142317"/>
                </a:lnTo>
                <a:lnTo>
                  <a:pt x="953058" y="132786"/>
                </a:lnTo>
                <a:lnTo>
                  <a:pt x="937994" y="122371"/>
                </a:lnTo>
                <a:lnTo>
                  <a:pt x="920055" y="114933"/>
                </a:lnTo>
                <a:lnTo>
                  <a:pt x="899701" y="110569"/>
                </a:lnTo>
                <a:lnTo>
                  <a:pt x="900809" y="110569"/>
                </a:lnTo>
                <a:lnTo>
                  <a:pt x="875558" y="108984"/>
                </a:lnTo>
                <a:close/>
              </a:path>
              <a:path w="1191260" h="384175">
                <a:moveTo>
                  <a:pt x="1085050" y="114270"/>
                </a:moveTo>
                <a:lnTo>
                  <a:pt x="1045897" y="114270"/>
                </a:lnTo>
                <a:lnTo>
                  <a:pt x="1045897" y="379322"/>
                </a:lnTo>
                <a:lnTo>
                  <a:pt x="1085050" y="379322"/>
                </a:lnTo>
                <a:lnTo>
                  <a:pt x="1085050" y="114270"/>
                </a:lnTo>
                <a:close/>
              </a:path>
              <a:path w="1191260" h="384175">
                <a:moveTo>
                  <a:pt x="1072888" y="10585"/>
                </a:moveTo>
                <a:lnTo>
                  <a:pt x="1058418" y="10585"/>
                </a:lnTo>
                <a:lnTo>
                  <a:pt x="1052251" y="13142"/>
                </a:lnTo>
                <a:lnTo>
                  <a:pt x="1041677" y="23367"/>
                </a:lnTo>
                <a:lnTo>
                  <a:pt x="1039022" y="29448"/>
                </a:lnTo>
                <a:lnTo>
                  <a:pt x="1039094" y="44092"/>
                </a:lnTo>
                <a:lnTo>
                  <a:pt x="1041677" y="50260"/>
                </a:lnTo>
                <a:lnTo>
                  <a:pt x="1052251" y="60845"/>
                </a:lnTo>
                <a:lnTo>
                  <a:pt x="1058418" y="63489"/>
                </a:lnTo>
                <a:lnTo>
                  <a:pt x="1072888" y="63489"/>
                </a:lnTo>
                <a:lnTo>
                  <a:pt x="1079143" y="60845"/>
                </a:lnTo>
                <a:lnTo>
                  <a:pt x="1089369" y="50260"/>
                </a:lnTo>
                <a:lnTo>
                  <a:pt x="1091938" y="44092"/>
                </a:lnTo>
                <a:lnTo>
                  <a:pt x="1091866" y="29448"/>
                </a:lnTo>
                <a:lnTo>
                  <a:pt x="1089369" y="23367"/>
                </a:lnTo>
                <a:lnTo>
                  <a:pt x="1079143" y="13142"/>
                </a:lnTo>
                <a:lnTo>
                  <a:pt x="1072888" y="10585"/>
                </a:lnTo>
                <a:close/>
              </a:path>
              <a:path w="1191260" h="384175">
                <a:moveTo>
                  <a:pt x="1190857" y="0"/>
                </a:moveTo>
                <a:lnTo>
                  <a:pt x="1151716" y="8997"/>
                </a:lnTo>
                <a:lnTo>
                  <a:pt x="1151716" y="379322"/>
                </a:lnTo>
                <a:lnTo>
                  <a:pt x="1190857" y="379322"/>
                </a:lnTo>
                <a:lnTo>
                  <a:pt x="1190857" y="0"/>
                </a:lnTo>
                <a:close/>
              </a:path>
            </a:pathLst>
          </a:custGeom>
          <a:solidFill>
            <a:srgbClr val="151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2221" y="8078210"/>
            <a:ext cx="3422350" cy="3846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2221" y="9987390"/>
            <a:ext cx="2918185" cy="4835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1329" y="12211378"/>
            <a:ext cx="8430752" cy="792474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861477" y="18242622"/>
            <a:ext cx="550545" cy="518159"/>
          </a:xfrm>
          <a:custGeom>
            <a:avLst/>
            <a:gdLst/>
            <a:ahLst/>
            <a:cxnLst/>
            <a:rect l="l" t="t" r="r" b="b"/>
            <a:pathLst>
              <a:path w="550544" h="518159">
                <a:moveTo>
                  <a:pt x="549986" y="274980"/>
                </a:moveTo>
                <a:lnTo>
                  <a:pt x="545541" y="225615"/>
                </a:lnTo>
                <a:lnTo>
                  <a:pt x="532752" y="179120"/>
                </a:lnTo>
                <a:lnTo>
                  <a:pt x="512381" y="136296"/>
                </a:lnTo>
                <a:lnTo>
                  <a:pt x="485228" y="97904"/>
                </a:lnTo>
                <a:lnTo>
                  <a:pt x="452069" y="64744"/>
                </a:lnTo>
                <a:lnTo>
                  <a:pt x="413677" y="37592"/>
                </a:lnTo>
                <a:lnTo>
                  <a:pt x="370852" y="17221"/>
                </a:lnTo>
                <a:lnTo>
                  <a:pt x="324358" y="4432"/>
                </a:lnTo>
                <a:lnTo>
                  <a:pt x="274993" y="0"/>
                </a:lnTo>
                <a:lnTo>
                  <a:pt x="225628" y="4432"/>
                </a:lnTo>
                <a:lnTo>
                  <a:pt x="179133" y="17221"/>
                </a:lnTo>
                <a:lnTo>
                  <a:pt x="136309" y="37592"/>
                </a:lnTo>
                <a:lnTo>
                  <a:pt x="97917" y="64744"/>
                </a:lnTo>
                <a:lnTo>
                  <a:pt x="64757" y="97904"/>
                </a:lnTo>
                <a:lnTo>
                  <a:pt x="37604" y="136296"/>
                </a:lnTo>
                <a:lnTo>
                  <a:pt x="17246" y="179120"/>
                </a:lnTo>
                <a:lnTo>
                  <a:pt x="4445" y="225615"/>
                </a:lnTo>
                <a:lnTo>
                  <a:pt x="12" y="274980"/>
                </a:lnTo>
                <a:lnTo>
                  <a:pt x="12" y="335775"/>
                </a:lnTo>
                <a:lnTo>
                  <a:pt x="12" y="396443"/>
                </a:lnTo>
                <a:lnTo>
                  <a:pt x="0" y="457339"/>
                </a:lnTo>
                <a:lnTo>
                  <a:pt x="0" y="518121"/>
                </a:lnTo>
                <a:lnTo>
                  <a:pt x="41592" y="518134"/>
                </a:lnTo>
                <a:lnTo>
                  <a:pt x="48806" y="473494"/>
                </a:lnTo>
                <a:lnTo>
                  <a:pt x="68910" y="434682"/>
                </a:lnTo>
                <a:lnTo>
                  <a:pt x="99529" y="404063"/>
                </a:lnTo>
                <a:lnTo>
                  <a:pt x="138341" y="383959"/>
                </a:lnTo>
                <a:lnTo>
                  <a:pt x="182981" y="376745"/>
                </a:lnTo>
                <a:lnTo>
                  <a:pt x="227622" y="383959"/>
                </a:lnTo>
                <a:lnTo>
                  <a:pt x="266433" y="404063"/>
                </a:lnTo>
                <a:lnTo>
                  <a:pt x="297053" y="434682"/>
                </a:lnTo>
                <a:lnTo>
                  <a:pt x="317157" y="473494"/>
                </a:lnTo>
                <a:lnTo>
                  <a:pt x="324370" y="518134"/>
                </a:lnTo>
                <a:lnTo>
                  <a:pt x="365963" y="518121"/>
                </a:lnTo>
                <a:lnTo>
                  <a:pt x="359410" y="469531"/>
                </a:lnTo>
                <a:lnTo>
                  <a:pt x="340931" y="425843"/>
                </a:lnTo>
                <a:lnTo>
                  <a:pt x="312293" y="388810"/>
                </a:lnTo>
                <a:lnTo>
                  <a:pt x="275259" y="360172"/>
                </a:lnTo>
                <a:lnTo>
                  <a:pt x="231571" y="341706"/>
                </a:lnTo>
                <a:lnTo>
                  <a:pt x="182981" y="335153"/>
                </a:lnTo>
                <a:lnTo>
                  <a:pt x="134404" y="341706"/>
                </a:lnTo>
                <a:lnTo>
                  <a:pt x="90703" y="360172"/>
                </a:lnTo>
                <a:lnTo>
                  <a:pt x="60083" y="383844"/>
                </a:lnTo>
                <a:lnTo>
                  <a:pt x="64071" y="374434"/>
                </a:lnTo>
                <a:lnTo>
                  <a:pt x="89801" y="341160"/>
                </a:lnTo>
                <a:lnTo>
                  <a:pt x="123075" y="315429"/>
                </a:lnTo>
                <a:lnTo>
                  <a:pt x="162331" y="298843"/>
                </a:lnTo>
                <a:lnTo>
                  <a:pt x="205981" y="292950"/>
                </a:lnTo>
                <a:lnTo>
                  <a:pt x="249643" y="298843"/>
                </a:lnTo>
                <a:lnTo>
                  <a:pt x="288899" y="315429"/>
                </a:lnTo>
                <a:lnTo>
                  <a:pt x="322173" y="341160"/>
                </a:lnTo>
                <a:lnTo>
                  <a:pt x="347903" y="374434"/>
                </a:lnTo>
                <a:lnTo>
                  <a:pt x="364490" y="413689"/>
                </a:lnTo>
                <a:lnTo>
                  <a:pt x="370382" y="457339"/>
                </a:lnTo>
                <a:lnTo>
                  <a:pt x="370382" y="518121"/>
                </a:lnTo>
                <a:lnTo>
                  <a:pt x="411962" y="518121"/>
                </a:lnTo>
                <a:lnTo>
                  <a:pt x="411962" y="457339"/>
                </a:lnTo>
                <a:lnTo>
                  <a:pt x="406514" y="410171"/>
                </a:lnTo>
                <a:lnTo>
                  <a:pt x="390994" y="366839"/>
                </a:lnTo>
                <a:lnTo>
                  <a:pt x="366649" y="328587"/>
                </a:lnTo>
                <a:lnTo>
                  <a:pt x="334733" y="296672"/>
                </a:lnTo>
                <a:lnTo>
                  <a:pt x="296494" y="272338"/>
                </a:lnTo>
                <a:lnTo>
                  <a:pt x="253149" y="256819"/>
                </a:lnTo>
                <a:lnTo>
                  <a:pt x="205981" y="251371"/>
                </a:lnTo>
                <a:lnTo>
                  <a:pt x="158813" y="256819"/>
                </a:lnTo>
                <a:lnTo>
                  <a:pt x="115481" y="272338"/>
                </a:lnTo>
                <a:lnTo>
                  <a:pt x="77228" y="296672"/>
                </a:lnTo>
                <a:lnTo>
                  <a:pt x="63804" y="310095"/>
                </a:lnTo>
                <a:lnTo>
                  <a:pt x="67208" y="302044"/>
                </a:lnTo>
                <a:lnTo>
                  <a:pt x="96545" y="264109"/>
                </a:lnTo>
                <a:lnTo>
                  <a:pt x="134480" y="234784"/>
                </a:lnTo>
                <a:lnTo>
                  <a:pt x="179235" y="215861"/>
                </a:lnTo>
                <a:lnTo>
                  <a:pt x="228993" y="209156"/>
                </a:lnTo>
                <a:lnTo>
                  <a:pt x="278752" y="215861"/>
                </a:lnTo>
                <a:lnTo>
                  <a:pt x="323494" y="234784"/>
                </a:lnTo>
                <a:lnTo>
                  <a:pt x="361429" y="264109"/>
                </a:lnTo>
                <a:lnTo>
                  <a:pt x="390766" y="302044"/>
                </a:lnTo>
                <a:lnTo>
                  <a:pt x="409676" y="346798"/>
                </a:lnTo>
                <a:lnTo>
                  <a:pt x="416382" y="396557"/>
                </a:lnTo>
                <a:lnTo>
                  <a:pt x="416382" y="518121"/>
                </a:lnTo>
                <a:lnTo>
                  <a:pt x="457974" y="518121"/>
                </a:lnTo>
                <a:lnTo>
                  <a:pt x="457974" y="396557"/>
                </a:lnTo>
                <a:lnTo>
                  <a:pt x="453313" y="350469"/>
                </a:lnTo>
                <a:lnTo>
                  <a:pt x="439940" y="307505"/>
                </a:lnTo>
                <a:lnTo>
                  <a:pt x="418807" y="268617"/>
                </a:lnTo>
                <a:lnTo>
                  <a:pt x="390829" y="234721"/>
                </a:lnTo>
                <a:lnTo>
                  <a:pt x="356920" y="206730"/>
                </a:lnTo>
                <a:lnTo>
                  <a:pt x="318033" y="185597"/>
                </a:lnTo>
                <a:lnTo>
                  <a:pt x="275069" y="172237"/>
                </a:lnTo>
                <a:lnTo>
                  <a:pt x="228981" y="167576"/>
                </a:lnTo>
                <a:lnTo>
                  <a:pt x="182892" y="172237"/>
                </a:lnTo>
                <a:lnTo>
                  <a:pt x="139941" y="185597"/>
                </a:lnTo>
                <a:lnTo>
                  <a:pt x="101041" y="206730"/>
                </a:lnTo>
                <a:lnTo>
                  <a:pt x="69951" y="232410"/>
                </a:lnTo>
                <a:lnTo>
                  <a:pt x="87871" y="204254"/>
                </a:lnTo>
                <a:lnTo>
                  <a:pt x="120472" y="171653"/>
                </a:lnTo>
                <a:lnTo>
                  <a:pt x="159537" y="146786"/>
                </a:lnTo>
                <a:lnTo>
                  <a:pt x="203809" y="130937"/>
                </a:lnTo>
                <a:lnTo>
                  <a:pt x="251993" y="125374"/>
                </a:lnTo>
                <a:lnTo>
                  <a:pt x="300177" y="130937"/>
                </a:lnTo>
                <a:lnTo>
                  <a:pt x="344436" y="146786"/>
                </a:lnTo>
                <a:lnTo>
                  <a:pt x="383514" y="171653"/>
                </a:lnTo>
                <a:lnTo>
                  <a:pt x="416115" y="204254"/>
                </a:lnTo>
                <a:lnTo>
                  <a:pt x="440969" y="243319"/>
                </a:lnTo>
                <a:lnTo>
                  <a:pt x="456819" y="287578"/>
                </a:lnTo>
                <a:lnTo>
                  <a:pt x="462394" y="335775"/>
                </a:lnTo>
                <a:lnTo>
                  <a:pt x="462394" y="518121"/>
                </a:lnTo>
                <a:lnTo>
                  <a:pt x="503974" y="518121"/>
                </a:lnTo>
                <a:lnTo>
                  <a:pt x="503974" y="335775"/>
                </a:lnTo>
                <a:lnTo>
                  <a:pt x="499910" y="290537"/>
                </a:lnTo>
                <a:lnTo>
                  <a:pt x="488188" y="247929"/>
                </a:lnTo>
                <a:lnTo>
                  <a:pt x="469519" y="208686"/>
                </a:lnTo>
                <a:lnTo>
                  <a:pt x="444639" y="173507"/>
                </a:lnTo>
                <a:lnTo>
                  <a:pt x="414248" y="143116"/>
                </a:lnTo>
                <a:lnTo>
                  <a:pt x="379069" y="118237"/>
                </a:lnTo>
                <a:lnTo>
                  <a:pt x="339826" y="99580"/>
                </a:lnTo>
                <a:lnTo>
                  <a:pt x="297230" y="87858"/>
                </a:lnTo>
                <a:lnTo>
                  <a:pt x="251993" y="83781"/>
                </a:lnTo>
                <a:lnTo>
                  <a:pt x="206756" y="87858"/>
                </a:lnTo>
                <a:lnTo>
                  <a:pt x="164160" y="99580"/>
                </a:lnTo>
                <a:lnTo>
                  <a:pt x="124904" y="118237"/>
                </a:lnTo>
                <a:lnTo>
                  <a:pt x="89738" y="143116"/>
                </a:lnTo>
                <a:lnTo>
                  <a:pt x="73444" y="159410"/>
                </a:lnTo>
                <a:lnTo>
                  <a:pt x="81508" y="144576"/>
                </a:lnTo>
                <a:lnTo>
                  <a:pt x="110032" y="110020"/>
                </a:lnTo>
                <a:lnTo>
                  <a:pt x="144589" y="81495"/>
                </a:lnTo>
                <a:lnTo>
                  <a:pt x="184226" y="59956"/>
                </a:lnTo>
                <a:lnTo>
                  <a:pt x="228015" y="46329"/>
                </a:lnTo>
                <a:lnTo>
                  <a:pt x="274993" y="41579"/>
                </a:lnTo>
                <a:lnTo>
                  <a:pt x="321970" y="46329"/>
                </a:lnTo>
                <a:lnTo>
                  <a:pt x="365760" y="59956"/>
                </a:lnTo>
                <a:lnTo>
                  <a:pt x="405396" y="81495"/>
                </a:lnTo>
                <a:lnTo>
                  <a:pt x="439953" y="110020"/>
                </a:lnTo>
                <a:lnTo>
                  <a:pt x="468477" y="144576"/>
                </a:lnTo>
                <a:lnTo>
                  <a:pt x="490029" y="184213"/>
                </a:lnTo>
                <a:lnTo>
                  <a:pt x="503643" y="228003"/>
                </a:lnTo>
                <a:lnTo>
                  <a:pt x="508393" y="274980"/>
                </a:lnTo>
                <a:lnTo>
                  <a:pt x="508393" y="518121"/>
                </a:lnTo>
                <a:lnTo>
                  <a:pt x="549986" y="518121"/>
                </a:lnTo>
                <a:lnTo>
                  <a:pt x="549986" y="274980"/>
                </a:lnTo>
                <a:close/>
              </a:path>
            </a:pathLst>
          </a:custGeom>
          <a:solidFill>
            <a:srgbClr val="DE4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FF2F764-9FD7-3FDB-5168-8AD10F76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79" y="4832079"/>
            <a:ext cx="10476573" cy="677237"/>
          </a:xfrm>
        </p:spPr>
        <p:txBody>
          <a:bodyPr/>
          <a:lstStyle/>
          <a:p>
            <a:pPr rtl="0"/>
            <a:r>
              <a:rPr lang="en-US" sz="4401" b="1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24C91C67-EBB5-8CB2-78FB-B7D38DE52B18}"/>
              </a:ext>
            </a:extLst>
          </p:cNvPr>
          <p:cNvSpPr txBox="1">
            <a:spLocks/>
          </p:cNvSpPr>
          <p:nvPr/>
        </p:nvSpPr>
        <p:spPr>
          <a:xfrm>
            <a:off x="1902221" y="8547998"/>
            <a:ext cx="10476573" cy="677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1" b="1" dirty="0" err="1">
                <a:latin typeface="Arial" panose="020B0604020202020204" pitchFamily="34" charset="0"/>
                <a:cs typeface="Arial" panose="020B0604020202020204" pitchFamily="34" charset="0"/>
              </a:rPr>
              <a:t>xxxxxxxxxxx</a:t>
            </a:r>
            <a:endParaRPr lang="en-US" sz="44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32EB36AC-FBFD-41D5-0096-C71C1BE64413}"/>
              </a:ext>
            </a:extLst>
          </p:cNvPr>
          <p:cNvSpPr txBox="1">
            <a:spLocks/>
          </p:cNvSpPr>
          <p:nvPr/>
        </p:nvSpPr>
        <p:spPr>
          <a:xfrm>
            <a:off x="1861479" y="10556108"/>
            <a:ext cx="10476573" cy="677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1" b="1" dirty="0">
                <a:latin typeface="Arial" panose="020B0604020202020204" pitchFamily="34" charset="0"/>
                <a:cs typeface="Arial" panose="020B0604020202020204" pitchFamily="34" charset="0"/>
              </a:rPr>
              <a:t>Your Project Type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4106328D-C4C8-C29D-3CA7-41F758A5731A}"/>
              </a:ext>
            </a:extLst>
          </p:cNvPr>
          <p:cNvSpPr txBox="1">
            <a:spLocks/>
          </p:cNvSpPr>
          <p:nvPr/>
        </p:nvSpPr>
        <p:spPr>
          <a:xfrm>
            <a:off x="1819596" y="6707943"/>
            <a:ext cx="10476573" cy="677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1" b="1" dirty="0">
                <a:latin typeface="Arial" panose="020B0604020202020204" pitchFamily="34" charset="0"/>
                <a:cs typeface="Arial" panose="020B0604020202020204" pitchFamily="34" charset="0"/>
              </a:rPr>
              <a:t>yourname@mail.com</a:t>
            </a:r>
          </a:p>
        </p:txBody>
      </p:sp>
      <p:pic>
        <p:nvPicPr>
          <p:cNvPr id="21" name="Picture Placeholder 7">
            <a:extLst>
              <a:ext uri="{FF2B5EF4-FFF2-40B4-BE49-F238E27FC236}">
                <a16:creationId xmlns:a16="http://schemas.microsoft.com/office/drawing/2014/main" id="{989478F3-52AC-572D-6489-D429C492A8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709" r="-1709"/>
          <a:stretch/>
        </p:blipFill>
        <p:spPr>
          <a:xfrm>
            <a:off x="1873016" y="12000231"/>
            <a:ext cx="2743199" cy="26525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0A2A6E1-E362-DD0D-B58E-37BD62D6D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4071" y="15060491"/>
            <a:ext cx="3956051" cy="4559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B36F7-E1D2-CE6B-CFF3-BE46A7EDF915}"/>
              </a:ext>
            </a:extLst>
          </p:cNvPr>
          <p:cNvGrpSpPr/>
          <p:nvPr/>
        </p:nvGrpSpPr>
        <p:grpSpPr>
          <a:xfrm>
            <a:off x="46617" y="2796442"/>
            <a:ext cx="13404142" cy="17355685"/>
            <a:chOff x="46616" y="2796441"/>
            <a:chExt cx="13404142" cy="17355685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462" y="2796441"/>
              <a:ext cx="4611806" cy="511066"/>
            </a:xfrm>
            <a:prstGeom prst="rect">
              <a:avLst/>
            </a:prstGeom>
          </p:spPr>
        </p:pic>
        <p:sp>
          <p:nvSpPr>
            <p:cNvPr id="3" name="object 3"/>
            <p:cNvSpPr/>
            <p:nvPr/>
          </p:nvSpPr>
          <p:spPr>
            <a:xfrm>
              <a:off x="1881958" y="2815553"/>
              <a:ext cx="511175" cy="492125"/>
            </a:xfrm>
            <a:custGeom>
              <a:avLst/>
              <a:gdLst/>
              <a:ahLst/>
              <a:cxnLst/>
              <a:rect l="l" t="t" r="r" b="b"/>
              <a:pathLst>
                <a:path w="511175" h="492125">
                  <a:moveTo>
                    <a:pt x="325771" y="77785"/>
                  </a:moveTo>
                  <a:lnTo>
                    <a:pt x="172634" y="77785"/>
                  </a:lnTo>
                  <a:lnTo>
                    <a:pt x="188941" y="78895"/>
                  </a:lnTo>
                  <a:lnTo>
                    <a:pt x="203758" y="82222"/>
                  </a:lnTo>
                  <a:lnTo>
                    <a:pt x="238621" y="104950"/>
                  </a:lnTo>
                  <a:lnTo>
                    <a:pt x="251102" y="139872"/>
                  </a:lnTo>
                  <a:lnTo>
                    <a:pt x="250883" y="145846"/>
                  </a:lnTo>
                  <a:lnTo>
                    <a:pt x="250865" y="146336"/>
                  </a:lnTo>
                  <a:lnTo>
                    <a:pt x="239021" y="184593"/>
                  </a:lnTo>
                  <a:lnTo>
                    <a:pt x="212209" y="219023"/>
                  </a:lnTo>
                  <a:lnTo>
                    <a:pt x="12968" y="420994"/>
                  </a:lnTo>
                  <a:lnTo>
                    <a:pt x="12968" y="485129"/>
                  </a:lnTo>
                  <a:lnTo>
                    <a:pt x="345939" y="485129"/>
                  </a:lnTo>
                  <a:lnTo>
                    <a:pt x="345939" y="409391"/>
                  </a:lnTo>
                  <a:lnTo>
                    <a:pt x="128281" y="409391"/>
                  </a:lnTo>
                  <a:lnTo>
                    <a:pt x="272931" y="264058"/>
                  </a:lnTo>
                  <a:lnTo>
                    <a:pt x="303379" y="229967"/>
                  </a:lnTo>
                  <a:lnTo>
                    <a:pt x="328218" y="188341"/>
                  </a:lnTo>
                  <a:lnTo>
                    <a:pt x="337972" y="146336"/>
                  </a:lnTo>
                  <a:lnTo>
                    <a:pt x="338026" y="145846"/>
                  </a:lnTo>
                  <a:lnTo>
                    <a:pt x="338238" y="139872"/>
                  </a:lnTo>
                  <a:lnTo>
                    <a:pt x="338358" y="136459"/>
                  </a:lnTo>
                  <a:lnTo>
                    <a:pt x="338431" y="134412"/>
                  </a:lnTo>
                  <a:lnTo>
                    <a:pt x="337188" y="115485"/>
                  </a:lnTo>
                  <a:lnTo>
                    <a:pt x="337151" y="114928"/>
                  </a:lnTo>
                  <a:lnTo>
                    <a:pt x="333313" y="96723"/>
                  </a:lnTo>
                  <a:lnTo>
                    <a:pt x="326918" y="79792"/>
                  </a:lnTo>
                  <a:lnTo>
                    <a:pt x="325771" y="77785"/>
                  </a:lnTo>
                  <a:close/>
                </a:path>
                <a:path w="511175" h="492125">
                  <a:moveTo>
                    <a:pt x="345939" y="408708"/>
                  </a:moveTo>
                  <a:lnTo>
                    <a:pt x="128281" y="409391"/>
                  </a:lnTo>
                  <a:lnTo>
                    <a:pt x="345939" y="409391"/>
                  </a:lnTo>
                  <a:lnTo>
                    <a:pt x="345939" y="408708"/>
                  </a:lnTo>
                  <a:close/>
                </a:path>
                <a:path w="511175" h="492125">
                  <a:moveTo>
                    <a:pt x="175364" y="0"/>
                  </a:moveTo>
                  <a:lnTo>
                    <a:pt x="128613" y="4690"/>
                  </a:lnTo>
                  <a:lnTo>
                    <a:pt x="83928" y="18763"/>
                  </a:lnTo>
                  <a:lnTo>
                    <a:pt x="41112" y="42223"/>
                  </a:lnTo>
                  <a:lnTo>
                    <a:pt x="0" y="75055"/>
                  </a:lnTo>
                  <a:lnTo>
                    <a:pt x="50496" y="136459"/>
                  </a:lnTo>
                  <a:lnTo>
                    <a:pt x="66865" y="121602"/>
                  </a:lnTo>
                  <a:lnTo>
                    <a:pt x="82557" y="109088"/>
                  </a:lnTo>
                  <a:lnTo>
                    <a:pt x="126187" y="85266"/>
                  </a:lnTo>
                  <a:lnTo>
                    <a:pt x="172634" y="77785"/>
                  </a:lnTo>
                  <a:lnTo>
                    <a:pt x="325771" y="77785"/>
                  </a:lnTo>
                  <a:lnTo>
                    <a:pt x="317967" y="64134"/>
                  </a:lnTo>
                  <a:lnTo>
                    <a:pt x="278048" y="26395"/>
                  </a:lnTo>
                  <a:lnTo>
                    <a:pt x="241500" y="9596"/>
                  </a:lnTo>
                  <a:lnTo>
                    <a:pt x="199584" y="1172"/>
                  </a:lnTo>
                  <a:lnTo>
                    <a:pt x="201176" y="1172"/>
                  </a:lnTo>
                  <a:lnTo>
                    <a:pt x="175364" y="0"/>
                  </a:lnTo>
                  <a:close/>
                </a:path>
                <a:path w="511175" h="492125">
                  <a:moveTo>
                    <a:pt x="455792" y="380736"/>
                  </a:moveTo>
                  <a:lnTo>
                    <a:pt x="416899" y="397105"/>
                  </a:lnTo>
                  <a:lnTo>
                    <a:pt x="400530" y="436680"/>
                  </a:lnTo>
                  <a:lnTo>
                    <a:pt x="401552" y="447558"/>
                  </a:lnTo>
                  <a:lnTo>
                    <a:pt x="425472" y="482740"/>
                  </a:lnTo>
                  <a:lnTo>
                    <a:pt x="455792" y="491954"/>
                  </a:lnTo>
                  <a:lnTo>
                    <a:pt x="466668" y="490930"/>
                  </a:lnTo>
                  <a:lnTo>
                    <a:pt x="501851" y="467006"/>
                  </a:lnTo>
                  <a:lnTo>
                    <a:pt x="511066" y="436680"/>
                  </a:lnTo>
                  <a:lnTo>
                    <a:pt x="510042" y="425514"/>
                  </a:lnTo>
                  <a:lnTo>
                    <a:pt x="486112" y="389946"/>
                  </a:lnTo>
                  <a:lnTo>
                    <a:pt x="455792" y="380736"/>
                  </a:lnTo>
                  <a:close/>
                </a:path>
              </a:pathLst>
            </a:custGeom>
            <a:solidFill>
              <a:srgbClr val="DE4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8329" y="4746755"/>
              <a:ext cx="4212429" cy="15405371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912600E-3F09-3C14-8418-1F0746E1C20C}"/>
                </a:ext>
              </a:extLst>
            </p:cNvPr>
            <p:cNvGrpSpPr/>
            <p:nvPr/>
          </p:nvGrpSpPr>
          <p:grpSpPr>
            <a:xfrm>
              <a:off x="1883638" y="5184502"/>
              <a:ext cx="4799319" cy="8311678"/>
              <a:chOff x="1883638" y="5184502"/>
              <a:chExt cx="4799319" cy="8311678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3545420" y="5688267"/>
                <a:ext cx="2497455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497454" h="397510">
                    <a:moveTo>
                      <a:pt x="43087" y="0"/>
                    </a:moveTo>
                    <a:lnTo>
                      <a:pt x="0" y="0"/>
                    </a:lnTo>
                    <a:lnTo>
                      <a:pt x="0" y="391657"/>
                    </a:lnTo>
                    <a:lnTo>
                      <a:pt x="43087" y="391657"/>
                    </a:lnTo>
                    <a:lnTo>
                      <a:pt x="43087" y="0"/>
                    </a:lnTo>
                    <a:close/>
                  </a:path>
                  <a:path w="2497454" h="397510">
                    <a:moveTo>
                      <a:pt x="162818" y="111341"/>
                    </a:moveTo>
                    <a:lnTo>
                      <a:pt x="121418" y="111341"/>
                    </a:lnTo>
                    <a:lnTo>
                      <a:pt x="121418" y="391657"/>
                    </a:lnTo>
                    <a:lnTo>
                      <a:pt x="162818" y="391657"/>
                    </a:lnTo>
                    <a:lnTo>
                      <a:pt x="162818" y="185193"/>
                    </a:lnTo>
                    <a:lnTo>
                      <a:pt x="169676" y="175444"/>
                    </a:lnTo>
                    <a:lnTo>
                      <a:pt x="205412" y="148416"/>
                    </a:lnTo>
                    <a:lnTo>
                      <a:pt x="219367" y="144352"/>
                    </a:lnTo>
                    <a:lnTo>
                      <a:pt x="162818" y="144352"/>
                    </a:lnTo>
                    <a:lnTo>
                      <a:pt x="162818" y="111341"/>
                    </a:lnTo>
                    <a:close/>
                  </a:path>
                  <a:path w="2497454" h="397510">
                    <a:moveTo>
                      <a:pt x="334606" y="142118"/>
                    </a:moveTo>
                    <a:lnTo>
                      <a:pt x="240033" y="142118"/>
                    </a:lnTo>
                    <a:lnTo>
                      <a:pt x="257256" y="143465"/>
                    </a:lnTo>
                    <a:lnTo>
                      <a:pt x="272554" y="147506"/>
                    </a:lnTo>
                    <a:lnTo>
                      <a:pt x="306571" y="175444"/>
                    </a:lnTo>
                    <a:lnTo>
                      <a:pt x="318364" y="222683"/>
                    </a:lnTo>
                    <a:lnTo>
                      <a:pt x="318364" y="391657"/>
                    </a:lnTo>
                    <a:lnTo>
                      <a:pt x="359205" y="391657"/>
                    </a:lnTo>
                    <a:lnTo>
                      <a:pt x="359205" y="214294"/>
                    </a:lnTo>
                    <a:lnTo>
                      <a:pt x="358349" y="198577"/>
                    </a:lnTo>
                    <a:lnTo>
                      <a:pt x="355780" y="183871"/>
                    </a:lnTo>
                    <a:lnTo>
                      <a:pt x="351499" y="170180"/>
                    </a:lnTo>
                    <a:lnTo>
                      <a:pt x="345505" y="157506"/>
                    </a:lnTo>
                    <a:lnTo>
                      <a:pt x="337982" y="146000"/>
                    </a:lnTo>
                    <a:lnTo>
                      <a:pt x="334606" y="142118"/>
                    </a:lnTo>
                    <a:close/>
                  </a:path>
                  <a:path w="2497454" h="397510">
                    <a:moveTo>
                      <a:pt x="251226" y="105745"/>
                    </a:moveTo>
                    <a:lnTo>
                      <a:pt x="224928" y="108158"/>
                    </a:lnTo>
                    <a:lnTo>
                      <a:pt x="201428" y="115396"/>
                    </a:lnTo>
                    <a:lnTo>
                      <a:pt x="180726" y="127461"/>
                    </a:lnTo>
                    <a:lnTo>
                      <a:pt x="162818" y="144352"/>
                    </a:lnTo>
                    <a:lnTo>
                      <a:pt x="219367" y="144352"/>
                    </a:lnTo>
                    <a:lnTo>
                      <a:pt x="227796" y="142818"/>
                    </a:lnTo>
                    <a:lnTo>
                      <a:pt x="240033" y="142118"/>
                    </a:lnTo>
                    <a:lnTo>
                      <a:pt x="334606" y="142118"/>
                    </a:lnTo>
                    <a:lnTo>
                      <a:pt x="329133" y="135825"/>
                    </a:lnTo>
                    <a:lnTo>
                      <a:pt x="294811" y="113462"/>
                    </a:lnTo>
                    <a:lnTo>
                      <a:pt x="266698" y="106603"/>
                    </a:lnTo>
                    <a:lnTo>
                      <a:pt x="251226" y="105745"/>
                    </a:lnTo>
                    <a:close/>
                  </a:path>
                  <a:path w="2497454" h="397510">
                    <a:moveTo>
                      <a:pt x="469989" y="111341"/>
                    </a:moveTo>
                    <a:lnTo>
                      <a:pt x="428589" y="111341"/>
                    </a:lnTo>
                    <a:lnTo>
                      <a:pt x="428589" y="391657"/>
                    </a:lnTo>
                    <a:lnTo>
                      <a:pt x="469989" y="391657"/>
                    </a:lnTo>
                    <a:lnTo>
                      <a:pt x="469989" y="185193"/>
                    </a:lnTo>
                    <a:lnTo>
                      <a:pt x="476841" y="175444"/>
                    </a:lnTo>
                    <a:lnTo>
                      <a:pt x="512581" y="148416"/>
                    </a:lnTo>
                    <a:lnTo>
                      <a:pt x="526533" y="144352"/>
                    </a:lnTo>
                    <a:lnTo>
                      <a:pt x="469989" y="144352"/>
                    </a:lnTo>
                    <a:lnTo>
                      <a:pt x="469989" y="111341"/>
                    </a:lnTo>
                    <a:close/>
                  </a:path>
                  <a:path w="2497454" h="397510">
                    <a:moveTo>
                      <a:pt x="641773" y="142118"/>
                    </a:moveTo>
                    <a:lnTo>
                      <a:pt x="547203" y="142118"/>
                    </a:lnTo>
                    <a:lnTo>
                      <a:pt x="564422" y="143465"/>
                    </a:lnTo>
                    <a:lnTo>
                      <a:pt x="579720" y="147506"/>
                    </a:lnTo>
                    <a:lnTo>
                      <a:pt x="613736" y="175444"/>
                    </a:lnTo>
                    <a:lnTo>
                      <a:pt x="625535" y="222683"/>
                    </a:lnTo>
                    <a:lnTo>
                      <a:pt x="625535" y="391657"/>
                    </a:lnTo>
                    <a:lnTo>
                      <a:pt x="666376" y="391657"/>
                    </a:lnTo>
                    <a:lnTo>
                      <a:pt x="666376" y="214294"/>
                    </a:lnTo>
                    <a:lnTo>
                      <a:pt x="665520" y="198577"/>
                    </a:lnTo>
                    <a:lnTo>
                      <a:pt x="662949" y="183871"/>
                    </a:lnTo>
                    <a:lnTo>
                      <a:pt x="658664" y="170180"/>
                    </a:lnTo>
                    <a:lnTo>
                      <a:pt x="652663" y="157506"/>
                    </a:lnTo>
                    <a:lnTo>
                      <a:pt x="645147" y="146000"/>
                    </a:lnTo>
                    <a:lnTo>
                      <a:pt x="641773" y="142118"/>
                    </a:lnTo>
                    <a:close/>
                  </a:path>
                  <a:path w="2497454" h="397510">
                    <a:moveTo>
                      <a:pt x="558397" y="105745"/>
                    </a:moveTo>
                    <a:lnTo>
                      <a:pt x="532097" y="108158"/>
                    </a:lnTo>
                    <a:lnTo>
                      <a:pt x="508594" y="115396"/>
                    </a:lnTo>
                    <a:lnTo>
                      <a:pt x="487891" y="127461"/>
                    </a:lnTo>
                    <a:lnTo>
                      <a:pt x="469989" y="144352"/>
                    </a:lnTo>
                    <a:lnTo>
                      <a:pt x="526533" y="144352"/>
                    </a:lnTo>
                    <a:lnTo>
                      <a:pt x="534962" y="142818"/>
                    </a:lnTo>
                    <a:lnTo>
                      <a:pt x="547203" y="142118"/>
                    </a:lnTo>
                    <a:lnTo>
                      <a:pt x="641773" y="142118"/>
                    </a:lnTo>
                    <a:lnTo>
                      <a:pt x="636302" y="135825"/>
                    </a:lnTo>
                    <a:lnTo>
                      <a:pt x="601982" y="113462"/>
                    </a:lnTo>
                    <a:lnTo>
                      <a:pt x="573869" y="106603"/>
                    </a:lnTo>
                    <a:lnTo>
                      <a:pt x="558397" y="105745"/>
                    </a:lnTo>
                    <a:close/>
                  </a:path>
                  <a:path w="2497454" h="397510">
                    <a:moveTo>
                      <a:pt x="866114" y="106315"/>
                    </a:moveTo>
                    <a:lnTo>
                      <a:pt x="828140" y="111138"/>
                    </a:lnTo>
                    <a:lnTo>
                      <a:pt x="778157" y="136121"/>
                    </a:lnTo>
                    <a:lnTo>
                      <a:pt x="741915" y="177921"/>
                    </a:lnTo>
                    <a:lnTo>
                      <a:pt x="724078" y="231853"/>
                    </a:lnTo>
                    <a:lnTo>
                      <a:pt x="722891" y="251785"/>
                    </a:lnTo>
                    <a:lnTo>
                      <a:pt x="724078" y="271716"/>
                    </a:lnTo>
                    <a:lnTo>
                      <a:pt x="733587" y="308643"/>
                    </a:lnTo>
                    <a:lnTo>
                      <a:pt x="764360" y="355220"/>
                    </a:lnTo>
                    <a:lnTo>
                      <a:pt x="810465" y="386391"/>
                    </a:lnTo>
                    <a:lnTo>
                      <a:pt x="866114" y="397254"/>
                    </a:lnTo>
                    <a:lnTo>
                      <a:pt x="885772" y="396047"/>
                    </a:lnTo>
                    <a:lnTo>
                      <a:pt x="938849" y="377944"/>
                    </a:lnTo>
                    <a:lnTo>
                      <a:pt x="962218" y="360322"/>
                    </a:lnTo>
                    <a:lnTo>
                      <a:pt x="866114" y="360322"/>
                    </a:lnTo>
                    <a:lnTo>
                      <a:pt x="852184" y="359414"/>
                    </a:lnTo>
                    <a:lnTo>
                      <a:pt x="814365" y="345778"/>
                    </a:lnTo>
                    <a:lnTo>
                      <a:pt x="784884" y="318295"/>
                    </a:lnTo>
                    <a:lnTo>
                      <a:pt x="767157" y="280599"/>
                    </a:lnTo>
                    <a:lnTo>
                      <a:pt x="763732" y="251785"/>
                    </a:lnTo>
                    <a:lnTo>
                      <a:pt x="764588" y="236800"/>
                    </a:lnTo>
                    <a:lnTo>
                      <a:pt x="777433" y="196672"/>
                    </a:lnTo>
                    <a:lnTo>
                      <a:pt x="803346" y="165668"/>
                    </a:lnTo>
                    <a:lnTo>
                      <a:pt x="838913" y="146873"/>
                    </a:lnTo>
                    <a:lnTo>
                      <a:pt x="866114" y="143235"/>
                    </a:lnTo>
                    <a:lnTo>
                      <a:pt x="962214" y="143235"/>
                    </a:lnTo>
                    <a:lnTo>
                      <a:pt x="954234" y="136121"/>
                    </a:lnTo>
                    <a:lnTo>
                      <a:pt x="938849" y="125613"/>
                    </a:lnTo>
                    <a:lnTo>
                      <a:pt x="922137" y="117169"/>
                    </a:lnTo>
                    <a:lnTo>
                      <a:pt x="904445" y="111138"/>
                    </a:lnTo>
                    <a:lnTo>
                      <a:pt x="885772" y="107521"/>
                    </a:lnTo>
                    <a:lnTo>
                      <a:pt x="866114" y="106315"/>
                    </a:lnTo>
                    <a:close/>
                  </a:path>
                  <a:path w="2497454" h="397510">
                    <a:moveTo>
                      <a:pt x="962214" y="143235"/>
                    </a:moveTo>
                    <a:lnTo>
                      <a:pt x="866114" y="143235"/>
                    </a:lnTo>
                    <a:lnTo>
                      <a:pt x="880050" y="144145"/>
                    </a:lnTo>
                    <a:lnTo>
                      <a:pt x="893321" y="146873"/>
                    </a:lnTo>
                    <a:lnTo>
                      <a:pt x="928889" y="165668"/>
                    </a:lnTo>
                    <a:lnTo>
                      <a:pt x="954795" y="196672"/>
                    </a:lnTo>
                    <a:lnTo>
                      <a:pt x="967652" y="236800"/>
                    </a:lnTo>
                    <a:lnTo>
                      <a:pt x="968508" y="251785"/>
                    </a:lnTo>
                    <a:lnTo>
                      <a:pt x="967652" y="266542"/>
                    </a:lnTo>
                    <a:lnTo>
                      <a:pt x="954795" y="306612"/>
                    </a:lnTo>
                    <a:lnTo>
                      <a:pt x="928889" y="337878"/>
                    </a:lnTo>
                    <a:lnTo>
                      <a:pt x="893321" y="356689"/>
                    </a:lnTo>
                    <a:lnTo>
                      <a:pt x="866114" y="360322"/>
                    </a:lnTo>
                    <a:lnTo>
                      <a:pt x="962218" y="360322"/>
                    </a:lnTo>
                    <a:lnTo>
                      <a:pt x="990325" y="325636"/>
                    </a:lnTo>
                    <a:lnTo>
                      <a:pt x="1008160" y="271716"/>
                    </a:lnTo>
                    <a:lnTo>
                      <a:pt x="1009349" y="251785"/>
                    </a:lnTo>
                    <a:lnTo>
                      <a:pt x="1008160" y="231853"/>
                    </a:lnTo>
                    <a:lnTo>
                      <a:pt x="998648" y="194921"/>
                    </a:lnTo>
                    <a:lnTo>
                      <a:pt x="967942" y="148342"/>
                    </a:lnTo>
                    <a:lnTo>
                      <a:pt x="962214" y="143235"/>
                    </a:lnTo>
                    <a:close/>
                  </a:path>
                  <a:path w="2497454" h="397510">
                    <a:moveTo>
                      <a:pt x="1072020" y="111341"/>
                    </a:moveTo>
                    <a:lnTo>
                      <a:pt x="1026140" y="111341"/>
                    </a:lnTo>
                    <a:lnTo>
                      <a:pt x="1147547" y="391657"/>
                    </a:lnTo>
                    <a:lnTo>
                      <a:pt x="1186712" y="391657"/>
                    </a:lnTo>
                    <a:lnTo>
                      <a:pt x="1209870" y="337947"/>
                    </a:lnTo>
                    <a:lnTo>
                      <a:pt x="1167688" y="337947"/>
                    </a:lnTo>
                    <a:lnTo>
                      <a:pt x="1072020" y="111341"/>
                    </a:lnTo>
                    <a:close/>
                  </a:path>
                  <a:path w="2497454" h="397510">
                    <a:moveTo>
                      <a:pt x="1307573" y="111341"/>
                    </a:moveTo>
                    <a:lnTo>
                      <a:pt x="1263369" y="111341"/>
                    </a:lnTo>
                    <a:lnTo>
                      <a:pt x="1167688" y="337947"/>
                    </a:lnTo>
                    <a:lnTo>
                      <a:pt x="1209870" y="337947"/>
                    </a:lnTo>
                    <a:lnTo>
                      <a:pt x="1307573" y="111341"/>
                    </a:lnTo>
                    <a:close/>
                  </a:path>
                  <a:path w="2497454" h="397510">
                    <a:moveTo>
                      <a:pt x="1428421" y="226605"/>
                    </a:moveTo>
                    <a:lnTo>
                      <a:pt x="1382260" y="232338"/>
                    </a:lnTo>
                    <a:lnTo>
                      <a:pt x="1346738" y="249539"/>
                    </a:lnTo>
                    <a:lnTo>
                      <a:pt x="1318408" y="293396"/>
                    </a:lnTo>
                    <a:lnTo>
                      <a:pt x="1316632" y="311092"/>
                    </a:lnTo>
                    <a:lnTo>
                      <a:pt x="1316520" y="312209"/>
                    </a:lnTo>
                    <a:lnTo>
                      <a:pt x="1329662" y="356413"/>
                    </a:lnTo>
                    <a:lnTo>
                      <a:pt x="1366036" y="386060"/>
                    </a:lnTo>
                    <a:lnTo>
                      <a:pt x="1405112" y="396030"/>
                    </a:lnTo>
                    <a:lnTo>
                      <a:pt x="1420032" y="396696"/>
                    </a:lnTo>
                    <a:lnTo>
                      <a:pt x="1432948" y="396187"/>
                    </a:lnTo>
                    <a:lnTo>
                      <a:pt x="1480088" y="384021"/>
                    </a:lnTo>
                    <a:lnTo>
                      <a:pt x="1510661" y="364244"/>
                    </a:lnTo>
                    <a:lnTo>
                      <a:pt x="1427304" y="364244"/>
                    </a:lnTo>
                    <a:lnTo>
                      <a:pt x="1412349" y="363317"/>
                    </a:lnTo>
                    <a:lnTo>
                      <a:pt x="1376113" y="349414"/>
                    </a:lnTo>
                    <a:lnTo>
                      <a:pt x="1356368" y="312209"/>
                    </a:lnTo>
                    <a:lnTo>
                      <a:pt x="1356245" y="311092"/>
                    </a:lnTo>
                    <a:lnTo>
                      <a:pt x="1376113" y="271641"/>
                    </a:lnTo>
                    <a:lnTo>
                      <a:pt x="1413611" y="257739"/>
                    </a:lnTo>
                    <a:lnTo>
                      <a:pt x="1429538" y="256811"/>
                    </a:lnTo>
                    <a:lnTo>
                      <a:pt x="1550956" y="256811"/>
                    </a:lnTo>
                    <a:lnTo>
                      <a:pt x="1550956" y="245629"/>
                    </a:lnTo>
                    <a:lnTo>
                      <a:pt x="1510661" y="245629"/>
                    </a:lnTo>
                    <a:lnTo>
                      <a:pt x="1491679" y="237306"/>
                    </a:lnTo>
                    <a:lnTo>
                      <a:pt x="1471645" y="231361"/>
                    </a:lnTo>
                    <a:lnTo>
                      <a:pt x="1450558" y="227794"/>
                    </a:lnTo>
                    <a:lnTo>
                      <a:pt x="1428421" y="226605"/>
                    </a:lnTo>
                    <a:close/>
                  </a:path>
                  <a:path w="2497454" h="397510">
                    <a:moveTo>
                      <a:pt x="1550956" y="256811"/>
                    </a:moveTo>
                    <a:lnTo>
                      <a:pt x="1429538" y="256811"/>
                    </a:lnTo>
                    <a:lnTo>
                      <a:pt x="1441528" y="257144"/>
                    </a:lnTo>
                    <a:lnTo>
                      <a:pt x="1452892" y="258142"/>
                    </a:lnTo>
                    <a:lnTo>
                      <a:pt x="1492765" y="269061"/>
                    </a:lnTo>
                    <a:lnTo>
                      <a:pt x="1510661" y="279198"/>
                    </a:lnTo>
                    <a:lnTo>
                      <a:pt x="1510661" y="331792"/>
                    </a:lnTo>
                    <a:lnTo>
                      <a:pt x="1473183" y="356413"/>
                    </a:lnTo>
                    <a:lnTo>
                      <a:pt x="1427304" y="364244"/>
                    </a:lnTo>
                    <a:lnTo>
                      <a:pt x="1510661" y="364244"/>
                    </a:lnTo>
                    <a:lnTo>
                      <a:pt x="1510661" y="391657"/>
                    </a:lnTo>
                    <a:lnTo>
                      <a:pt x="1550956" y="391657"/>
                    </a:lnTo>
                    <a:lnTo>
                      <a:pt x="1550956" y="256811"/>
                    </a:lnTo>
                    <a:close/>
                  </a:path>
                  <a:path w="2497454" h="397510">
                    <a:moveTo>
                      <a:pt x="1531241" y="141001"/>
                    </a:moveTo>
                    <a:lnTo>
                      <a:pt x="1436251" y="141001"/>
                    </a:lnTo>
                    <a:lnTo>
                      <a:pt x="1453352" y="142067"/>
                    </a:lnTo>
                    <a:lnTo>
                      <a:pt x="1468283" y="145266"/>
                    </a:lnTo>
                    <a:lnTo>
                      <a:pt x="1499965" y="167631"/>
                    </a:lnTo>
                    <a:lnTo>
                      <a:pt x="1510661" y="208697"/>
                    </a:lnTo>
                    <a:lnTo>
                      <a:pt x="1510661" y="245629"/>
                    </a:lnTo>
                    <a:lnTo>
                      <a:pt x="1550956" y="245629"/>
                    </a:lnTo>
                    <a:lnTo>
                      <a:pt x="1550956" y="203101"/>
                    </a:lnTo>
                    <a:lnTo>
                      <a:pt x="1549154" y="180965"/>
                    </a:lnTo>
                    <a:lnTo>
                      <a:pt x="1543748" y="161558"/>
                    </a:lnTo>
                    <a:lnTo>
                      <a:pt x="1534742" y="144879"/>
                    </a:lnTo>
                    <a:lnTo>
                      <a:pt x="1531241" y="141001"/>
                    </a:lnTo>
                    <a:close/>
                  </a:path>
                  <a:path w="2497454" h="397510">
                    <a:moveTo>
                      <a:pt x="1440173" y="105745"/>
                    </a:moveTo>
                    <a:lnTo>
                      <a:pt x="1401562" y="109525"/>
                    </a:lnTo>
                    <a:lnTo>
                      <a:pt x="1361835" y="121134"/>
                    </a:lnTo>
                    <a:lnTo>
                      <a:pt x="1332740" y="133729"/>
                    </a:lnTo>
                    <a:lnTo>
                      <a:pt x="1348414" y="165610"/>
                    </a:lnTo>
                    <a:lnTo>
                      <a:pt x="1360737" y="159616"/>
                    </a:lnTo>
                    <a:lnTo>
                      <a:pt x="1372537" y="154495"/>
                    </a:lnTo>
                    <a:lnTo>
                      <a:pt x="1415479" y="142470"/>
                    </a:lnTo>
                    <a:lnTo>
                      <a:pt x="1436251" y="141001"/>
                    </a:lnTo>
                    <a:lnTo>
                      <a:pt x="1531241" y="141001"/>
                    </a:lnTo>
                    <a:lnTo>
                      <a:pt x="1522141" y="130924"/>
                    </a:lnTo>
                    <a:lnTo>
                      <a:pt x="1506206" y="119912"/>
                    </a:lnTo>
                    <a:lnTo>
                      <a:pt x="1487235" y="112043"/>
                    </a:lnTo>
                    <a:lnTo>
                      <a:pt x="1465721" y="107426"/>
                    </a:lnTo>
                    <a:lnTo>
                      <a:pt x="1466921" y="107426"/>
                    </a:lnTo>
                    <a:lnTo>
                      <a:pt x="1440173" y="105745"/>
                    </a:lnTo>
                    <a:close/>
                  </a:path>
                  <a:path w="2497454" h="397510">
                    <a:moveTo>
                      <a:pt x="1687466" y="146598"/>
                    </a:moveTo>
                    <a:lnTo>
                      <a:pt x="1646625" y="146598"/>
                    </a:lnTo>
                    <a:lnTo>
                      <a:pt x="1646625" y="329545"/>
                    </a:lnTo>
                    <a:lnTo>
                      <a:pt x="1647849" y="345077"/>
                    </a:lnTo>
                    <a:lnTo>
                      <a:pt x="1651369" y="358088"/>
                    </a:lnTo>
                    <a:lnTo>
                      <a:pt x="1651463" y="358437"/>
                    </a:lnTo>
                    <a:lnTo>
                      <a:pt x="1677047" y="387495"/>
                    </a:lnTo>
                    <a:lnTo>
                      <a:pt x="1722164" y="397254"/>
                    </a:lnTo>
                    <a:lnTo>
                      <a:pt x="1726260" y="397254"/>
                    </a:lnTo>
                    <a:lnTo>
                      <a:pt x="1764308" y="392588"/>
                    </a:lnTo>
                    <a:lnTo>
                      <a:pt x="1771394" y="389982"/>
                    </a:lnTo>
                    <a:lnTo>
                      <a:pt x="1771394" y="360881"/>
                    </a:lnTo>
                    <a:lnTo>
                      <a:pt x="1730553" y="360881"/>
                    </a:lnTo>
                    <a:lnTo>
                      <a:pt x="1720789" y="360322"/>
                    </a:lnTo>
                    <a:lnTo>
                      <a:pt x="1720140" y="360322"/>
                    </a:lnTo>
                    <a:lnTo>
                      <a:pt x="1710827" y="358437"/>
                    </a:lnTo>
                    <a:lnTo>
                      <a:pt x="1688143" y="329545"/>
                    </a:lnTo>
                    <a:lnTo>
                      <a:pt x="1688096" y="329325"/>
                    </a:lnTo>
                    <a:lnTo>
                      <a:pt x="1687466" y="318923"/>
                    </a:lnTo>
                    <a:lnTo>
                      <a:pt x="1687466" y="146598"/>
                    </a:lnTo>
                    <a:close/>
                  </a:path>
                  <a:path w="2497454" h="397510">
                    <a:moveTo>
                      <a:pt x="1771394" y="353608"/>
                    </a:moveTo>
                    <a:lnTo>
                      <a:pt x="1764308" y="356227"/>
                    </a:lnTo>
                    <a:lnTo>
                      <a:pt x="1757694" y="358088"/>
                    </a:lnTo>
                    <a:lnTo>
                      <a:pt x="1745383" y="360322"/>
                    </a:lnTo>
                    <a:lnTo>
                      <a:pt x="1738384" y="360881"/>
                    </a:lnTo>
                    <a:lnTo>
                      <a:pt x="1771394" y="360881"/>
                    </a:lnTo>
                    <a:lnTo>
                      <a:pt x="1771394" y="353608"/>
                    </a:lnTo>
                    <a:close/>
                  </a:path>
                  <a:path w="2497454" h="397510">
                    <a:moveTo>
                      <a:pt x="1771953" y="111341"/>
                    </a:moveTo>
                    <a:lnTo>
                      <a:pt x="1586201" y="111341"/>
                    </a:lnTo>
                    <a:lnTo>
                      <a:pt x="1586201" y="146598"/>
                    </a:lnTo>
                    <a:lnTo>
                      <a:pt x="1771953" y="146598"/>
                    </a:lnTo>
                    <a:lnTo>
                      <a:pt x="1771953" y="111341"/>
                    </a:lnTo>
                    <a:close/>
                  </a:path>
                  <a:path w="2497454" h="397510">
                    <a:moveTo>
                      <a:pt x="1687466" y="29659"/>
                    </a:moveTo>
                    <a:lnTo>
                      <a:pt x="1646625" y="40282"/>
                    </a:lnTo>
                    <a:lnTo>
                      <a:pt x="1646625" y="111341"/>
                    </a:lnTo>
                    <a:lnTo>
                      <a:pt x="1687466" y="111341"/>
                    </a:lnTo>
                    <a:lnTo>
                      <a:pt x="1687466" y="29659"/>
                    </a:lnTo>
                    <a:close/>
                  </a:path>
                  <a:path w="2497454" h="397510">
                    <a:moveTo>
                      <a:pt x="1857556" y="111341"/>
                    </a:moveTo>
                    <a:lnTo>
                      <a:pt x="1816157" y="111341"/>
                    </a:lnTo>
                    <a:lnTo>
                      <a:pt x="1816157" y="391657"/>
                    </a:lnTo>
                    <a:lnTo>
                      <a:pt x="1857556" y="391657"/>
                    </a:lnTo>
                    <a:lnTo>
                      <a:pt x="1857556" y="111341"/>
                    </a:lnTo>
                    <a:close/>
                  </a:path>
                  <a:path w="2497454" h="397510">
                    <a:moveTo>
                      <a:pt x="1844687" y="1687"/>
                    </a:moveTo>
                    <a:lnTo>
                      <a:pt x="1829398" y="1687"/>
                    </a:lnTo>
                    <a:lnTo>
                      <a:pt x="1822871" y="4393"/>
                    </a:lnTo>
                    <a:lnTo>
                      <a:pt x="1811677" y="15202"/>
                    </a:lnTo>
                    <a:lnTo>
                      <a:pt x="1808885" y="21642"/>
                    </a:lnTo>
                    <a:lnTo>
                      <a:pt x="1808962" y="37118"/>
                    </a:lnTo>
                    <a:lnTo>
                      <a:pt x="1811677" y="43645"/>
                    </a:lnTo>
                    <a:lnTo>
                      <a:pt x="1822871" y="54839"/>
                    </a:lnTo>
                    <a:lnTo>
                      <a:pt x="1829398" y="57631"/>
                    </a:lnTo>
                    <a:lnTo>
                      <a:pt x="1844687" y="57631"/>
                    </a:lnTo>
                    <a:lnTo>
                      <a:pt x="1851314" y="54839"/>
                    </a:lnTo>
                    <a:lnTo>
                      <a:pt x="1862123" y="43645"/>
                    </a:lnTo>
                    <a:lnTo>
                      <a:pt x="1864829" y="37118"/>
                    </a:lnTo>
                    <a:lnTo>
                      <a:pt x="1864753" y="21642"/>
                    </a:lnTo>
                    <a:lnTo>
                      <a:pt x="1862123" y="15202"/>
                    </a:lnTo>
                    <a:lnTo>
                      <a:pt x="1851314" y="4393"/>
                    </a:lnTo>
                    <a:lnTo>
                      <a:pt x="1844687" y="1687"/>
                    </a:lnTo>
                    <a:close/>
                  </a:path>
                  <a:path w="2497454" h="397510">
                    <a:moveTo>
                      <a:pt x="2058424" y="106315"/>
                    </a:moveTo>
                    <a:lnTo>
                      <a:pt x="2020443" y="111138"/>
                    </a:lnTo>
                    <a:lnTo>
                      <a:pt x="1970454" y="136121"/>
                    </a:lnTo>
                    <a:lnTo>
                      <a:pt x="1934213" y="177921"/>
                    </a:lnTo>
                    <a:lnTo>
                      <a:pt x="1916377" y="231853"/>
                    </a:lnTo>
                    <a:lnTo>
                      <a:pt x="1915188" y="251785"/>
                    </a:lnTo>
                    <a:lnTo>
                      <a:pt x="1916377" y="271716"/>
                    </a:lnTo>
                    <a:lnTo>
                      <a:pt x="1925889" y="308643"/>
                    </a:lnTo>
                    <a:lnTo>
                      <a:pt x="1956658" y="355220"/>
                    </a:lnTo>
                    <a:lnTo>
                      <a:pt x="2002767" y="386391"/>
                    </a:lnTo>
                    <a:lnTo>
                      <a:pt x="2058424" y="397254"/>
                    </a:lnTo>
                    <a:lnTo>
                      <a:pt x="2078074" y="396047"/>
                    </a:lnTo>
                    <a:lnTo>
                      <a:pt x="2131158" y="377944"/>
                    </a:lnTo>
                    <a:lnTo>
                      <a:pt x="2154527" y="360322"/>
                    </a:lnTo>
                    <a:lnTo>
                      <a:pt x="2058424" y="360322"/>
                    </a:lnTo>
                    <a:lnTo>
                      <a:pt x="2044486" y="359414"/>
                    </a:lnTo>
                    <a:lnTo>
                      <a:pt x="2006662" y="345778"/>
                    </a:lnTo>
                    <a:lnTo>
                      <a:pt x="1977188" y="318295"/>
                    </a:lnTo>
                    <a:lnTo>
                      <a:pt x="1959456" y="280599"/>
                    </a:lnTo>
                    <a:lnTo>
                      <a:pt x="1956029" y="251785"/>
                    </a:lnTo>
                    <a:lnTo>
                      <a:pt x="1956886" y="236800"/>
                    </a:lnTo>
                    <a:lnTo>
                      <a:pt x="1969742" y="196672"/>
                    </a:lnTo>
                    <a:lnTo>
                      <a:pt x="1995649" y="165668"/>
                    </a:lnTo>
                    <a:lnTo>
                      <a:pt x="2031212" y="146873"/>
                    </a:lnTo>
                    <a:lnTo>
                      <a:pt x="2058424" y="143235"/>
                    </a:lnTo>
                    <a:lnTo>
                      <a:pt x="2154523" y="143235"/>
                    </a:lnTo>
                    <a:lnTo>
                      <a:pt x="2146543" y="136121"/>
                    </a:lnTo>
                    <a:lnTo>
                      <a:pt x="2131158" y="125613"/>
                    </a:lnTo>
                    <a:lnTo>
                      <a:pt x="2114439" y="117169"/>
                    </a:lnTo>
                    <a:lnTo>
                      <a:pt x="2096746" y="111138"/>
                    </a:lnTo>
                    <a:lnTo>
                      <a:pt x="2078074" y="107521"/>
                    </a:lnTo>
                    <a:lnTo>
                      <a:pt x="2058424" y="106315"/>
                    </a:lnTo>
                    <a:close/>
                  </a:path>
                  <a:path w="2497454" h="397510">
                    <a:moveTo>
                      <a:pt x="2154523" y="143235"/>
                    </a:moveTo>
                    <a:lnTo>
                      <a:pt x="2058424" y="143235"/>
                    </a:lnTo>
                    <a:lnTo>
                      <a:pt x="2072359" y="144145"/>
                    </a:lnTo>
                    <a:lnTo>
                      <a:pt x="2085629" y="146873"/>
                    </a:lnTo>
                    <a:lnTo>
                      <a:pt x="2121186" y="165668"/>
                    </a:lnTo>
                    <a:lnTo>
                      <a:pt x="2147105" y="196672"/>
                    </a:lnTo>
                    <a:lnTo>
                      <a:pt x="2159949" y="236800"/>
                    </a:lnTo>
                    <a:lnTo>
                      <a:pt x="2160806" y="251785"/>
                    </a:lnTo>
                    <a:lnTo>
                      <a:pt x="2159949" y="266542"/>
                    </a:lnTo>
                    <a:lnTo>
                      <a:pt x="2147105" y="306612"/>
                    </a:lnTo>
                    <a:lnTo>
                      <a:pt x="2121186" y="337878"/>
                    </a:lnTo>
                    <a:lnTo>
                      <a:pt x="2085629" y="356689"/>
                    </a:lnTo>
                    <a:lnTo>
                      <a:pt x="2058424" y="360322"/>
                    </a:lnTo>
                    <a:lnTo>
                      <a:pt x="2154527" y="360322"/>
                    </a:lnTo>
                    <a:lnTo>
                      <a:pt x="2182635" y="325636"/>
                    </a:lnTo>
                    <a:lnTo>
                      <a:pt x="2200468" y="271716"/>
                    </a:lnTo>
                    <a:lnTo>
                      <a:pt x="2201659" y="251785"/>
                    </a:lnTo>
                    <a:lnTo>
                      <a:pt x="2200468" y="231853"/>
                    </a:lnTo>
                    <a:lnTo>
                      <a:pt x="2190953" y="194921"/>
                    </a:lnTo>
                    <a:lnTo>
                      <a:pt x="2160252" y="148342"/>
                    </a:lnTo>
                    <a:lnTo>
                      <a:pt x="2154523" y="143235"/>
                    </a:lnTo>
                    <a:close/>
                  </a:path>
                  <a:path w="2497454" h="397510">
                    <a:moveTo>
                      <a:pt x="2300691" y="111341"/>
                    </a:moveTo>
                    <a:lnTo>
                      <a:pt x="2259279" y="111341"/>
                    </a:lnTo>
                    <a:lnTo>
                      <a:pt x="2259279" y="391657"/>
                    </a:lnTo>
                    <a:lnTo>
                      <a:pt x="2300691" y="391657"/>
                    </a:lnTo>
                    <a:lnTo>
                      <a:pt x="2300691" y="185193"/>
                    </a:lnTo>
                    <a:lnTo>
                      <a:pt x="2307541" y="175444"/>
                    </a:lnTo>
                    <a:lnTo>
                      <a:pt x="2343278" y="148416"/>
                    </a:lnTo>
                    <a:lnTo>
                      <a:pt x="2357228" y="144352"/>
                    </a:lnTo>
                    <a:lnTo>
                      <a:pt x="2300691" y="144352"/>
                    </a:lnTo>
                    <a:lnTo>
                      <a:pt x="2300691" y="111341"/>
                    </a:lnTo>
                    <a:close/>
                  </a:path>
                  <a:path w="2497454" h="397510">
                    <a:moveTo>
                      <a:pt x="2472469" y="142118"/>
                    </a:moveTo>
                    <a:lnTo>
                      <a:pt x="2377893" y="142118"/>
                    </a:lnTo>
                    <a:lnTo>
                      <a:pt x="2395118" y="143465"/>
                    </a:lnTo>
                    <a:lnTo>
                      <a:pt x="2410421" y="147506"/>
                    </a:lnTo>
                    <a:lnTo>
                      <a:pt x="2444436" y="175444"/>
                    </a:lnTo>
                    <a:lnTo>
                      <a:pt x="2456224" y="222683"/>
                    </a:lnTo>
                    <a:lnTo>
                      <a:pt x="2456224" y="391657"/>
                    </a:lnTo>
                    <a:lnTo>
                      <a:pt x="2497078" y="391657"/>
                    </a:lnTo>
                    <a:lnTo>
                      <a:pt x="2497078" y="214294"/>
                    </a:lnTo>
                    <a:lnTo>
                      <a:pt x="2496220" y="198577"/>
                    </a:lnTo>
                    <a:lnTo>
                      <a:pt x="2493646" y="183871"/>
                    </a:lnTo>
                    <a:lnTo>
                      <a:pt x="2489361" y="170180"/>
                    </a:lnTo>
                    <a:lnTo>
                      <a:pt x="2483365" y="157506"/>
                    </a:lnTo>
                    <a:lnTo>
                      <a:pt x="2475844" y="146000"/>
                    </a:lnTo>
                    <a:lnTo>
                      <a:pt x="2472469" y="142118"/>
                    </a:lnTo>
                    <a:close/>
                  </a:path>
                  <a:path w="2497454" h="397510">
                    <a:moveTo>
                      <a:pt x="2389087" y="105745"/>
                    </a:moveTo>
                    <a:lnTo>
                      <a:pt x="2362793" y="108158"/>
                    </a:lnTo>
                    <a:lnTo>
                      <a:pt x="2339295" y="115396"/>
                    </a:lnTo>
                    <a:lnTo>
                      <a:pt x="2318593" y="127461"/>
                    </a:lnTo>
                    <a:lnTo>
                      <a:pt x="2300691" y="144352"/>
                    </a:lnTo>
                    <a:lnTo>
                      <a:pt x="2357228" y="144352"/>
                    </a:lnTo>
                    <a:lnTo>
                      <a:pt x="2365656" y="142818"/>
                    </a:lnTo>
                    <a:lnTo>
                      <a:pt x="2377893" y="142118"/>
                    </a:lnTo>
                    <a:lnTo>
                      <a:pt x="2472469" y="142118"/>
                    </a:lnTo>
                    <a:lnTo>
                      <a:pt x="2466998" y="135825"/>
                    </a:lnTo>
                    <a:lnTo>
                      <a:pt x="2432677" y="113462"/>
                    </a:lnTo>
                    <a:lnTo>
                      <a:pt x="2404560" y="106603"/>
                    </a:lnTo>
                    <a:lnTo>
                      <a:pt x="2389087" y="1057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3526960" y="9216204"/>
                <a:ext cx="2109470" cy="512445"/>
              </a:xfrm>
              <a:custGeom>
                <a:avLst/>
                <a:gdLst/>
                <a:ahLst/>
                <a:cxnLst/>
                <a:rect l="l" t="t" r="r" b="b"/>
                <a:pathLst>
                  <a:path w="2109470" h="512445">
                    <a:moveTo>
                      <a:pt x="203101" y="0"/>
                    </a:moveTo>
                    <a:lnTo>
                      <a:pt x="161980" y="3850"/>
                    </a:lnTo>
                    <a:lnTo>
                      <a:pt x="123652" y="15388"/>
                    </a:lnTo>
                    <a:lnTo>
                      <a:pt x="88962" y="33855"/>
                    </a:lnTo>
                    <a:lnTo>
                      <a:pt x="58748" y="58475"/>
                    </a:lnTo>
                    <a:lnTo>
                      <a:pt x="33922" y="88403"/>
                    </a:lnTo>
                    <a:lnTo>
                      <a:pt x="15388" y="122808"/>
                    </a:lnTo>
                    <a:lnTo>
                      <a:pt x="3845" y="160930"/>
                    </a:lnTo>
                    <a:lnTo>
                      <a:pt x="0" y="201984"/>
                    </a:lnTo>
                    <a:lnTo>
                      <a:pt x="961" y="222876"/>
                    </a:lnTo>
                    <a:lnTo>
                      <a:pt x="8654" y="262460"/>
                    </a:lnTo>
                    <a:lnTo>
                      <a:pt x="23870" y="298912"/>
                    </a:lnTo>
                    <a:lnTo>
                      <a:pt x="45547" y="331084"/>
                    </a:lnTo>
                    <a:lnTo>
                      <a:pt x="73296" y="358572"/>
                    </a:lnTo>
                    <a:lnTo>
                      <a:pt x="105747" y="380114"/>
                    </a:lnTo>
                    <a:lnTo>
                      <a:pt x="142467" y="395308"/>
                    </a:lnTo>
                    <a:lnTo>
                      <a:pt x="182191" y="403005"/>
                    </a:lnTo>
                    <a:lnTo>
                      <a:pt x="203101" y="403968"/>
                    </a:lnTo>
                    <a:lnTo>
                      <a:pt x="217823" y="403495"/>
                    </a:lnTo>
                    <a:lnTo>
                      <a:pt x="260732" y="396410"/>
                    </a:lnTo>
                    <a:lnTo>
                      <a:pt x="300647" y="381147"/>
                    </a:lnTo>
                    <a:lnTo>
                      <a:pt x="328227" y="364244"/>
                    </a:lnTo>
                    <a:lnTo>
                      <a:pt x="204217" y="364244"/>
                    </a:lnTo>
                    <a:lnTo>
                      <a:pt x="187453" y="363474"/>
                    </a:lnTo>
                    <a:lnTo>
                      <a:pt x="140716" y="351933"/>
                    </a:lnTo>
                    <a:lnTo>
                      <a:pt x="100905" y="327963"/>
                    </a:lnTo>
                    <a:lnTo>
                      <a:pt x="70150" y="293535"/>
                    </a:lnTo>
                    <a:lnTo>
                      <a:pt x="50409" y="250665"/>
                    </a:lnTo>
                    <a:lnTo>
                      <a:pt x="43645" y="201984"/>
                    </a:lnTo>
                    <a:lnTo>
                      <a:pt x="44397" y="184974"/>
                    </a:lnTo>
                    <a:lnTo>
                      <a:pt x="55670" y="137924"/>
                    </a:lnTo>
                    <a:lnTo>
                      <a:pt x="79064" y="97956"/>
                    </a:lnTo>
                    <a:lnTo>
                      <a:pt x="112668" y="66798"/>
                    </a:lnTo>
                    <a:lnTo>
                      <a:pt x="154741" y="46650"/>
                    </a:lnTo>
                    <a:lnTo>
                      <a:pt x="185505" y="40615"/>
                    </a:lnTo>
                    <a:lnTo>
                      <a:pt x="183712" y="40615"/>
                    </a:lnTo>
                    <a:lnTo>
                      <a:pt x="203101" y="39724"/>
                    </a:lnTo>
                    <a:lnTo>
                      <a:pt x="330327" y="39724"/>
                    </a:lnTo>
                    <a:lnTo>
                      <a:pt x="326562" y="36913"/>
                    </a:lnTo>
                    <a:lnTo>
                      <a:pt x="289404" y="16790"/>
                    </a:lnTo>
                    <a:lnTo>
                      <a:pt x="247848" y="4251"/>
                    </a:lnTo>
                    <a:lnTo>
                      <a:pt x="218330" y="472"/>
                    </a:lnTo>
                    <a:lnTo>
                      <a:pt x="203101" y="0"/>
                    </a:lnTo>
                    <a:close/>
                  </a:path>
                  <a:path w="2109470" h="512445">
                    <a:moveTo>
                      <a:pt x="328987" y="310521"/>
                    </a:moveTo>
                    <a:lnTo>
                      <a:pt x="289440" y="342154"/>
                    </a:lnTo>
                    <a:lnTo>
                      <a:pt x="239747" y="360673"/>
                    </a:lnTo>
                    <a:lnTo>
                      <a:pt x="221386" y="363474"/>
                    </a:lnTo>
                    <a:lnTo>
                      <a:pt x="219715" y="363474"/>
                    </a:lnTo>
                    <a:lnTo>
                      <a:pt x="204217" y="364244"/>
                    </a:lnTo>
                    <a:lnTo>
                      <a:pt x="328227" y="364244"/>
                    </a:lnTo>
                    <a:lnTo>
                      <a:pt x="336193" y="358366"/>
                    </a:lnTo>
                    <a:lnTo>
                      <a:pt x="346877" y="349344"/>
                    </a:lnTo>
                    <a:lnTo>
                      <a:pt x="356971" y="339622"/>
                    </a:lnTo>
                    <a:lnTo>
                      <a:pt x="328987" y="310521"/>
                    </a:lnTo>
                    <a:close/>
                  </a:path>
                  <a:path w="2109470" h="512445">
                    <a:moveTo>
                      <a:pt x="330327" y="39724"/>
                    </a:moveTo>
                    <a:lnTo>
                      <a:pt x="203101" y="39724"/>
                    </a:lnTo>
                    <a:lnTo>
                      <a:pt x="221111" y="40615"/>
                    </a:lnTo>
                    <a:lnTo>
                      <a:pt x="238770" y="43290"/>
                    </a:lnTo>
                    <a:lnTo>
                      <a:pt x="289161" y="61878"/>
                    </a:lnTo>
                    <a:lnTo>
                      <a:pt x="329545" y="94563"/>
                    </a:lnTo>
                    <a:lnTo>
                      <a:pt x="358088" y="64345"/>
                    </a:lnTo>
                    <a:lnTo>
                      <a:pt x="348244" y="54397"/>
                    </a:lnTo>
                    <a:lnTo>
                      <a:pt x="337734" y="45254"/>
                    </a:lnTo>
                    <a:lnTo>
                      <a:pt x="330327" y="39724"/>
                    </a:lnTo>
                    <a:close/>
                  </a:path>
                  <a:path w="2109470" h="512445">
                    <a:moveTo>
                      <a:pt x="536568" y="112458"/>
                    </a:moveTo>
                    <a:lnTo>
                      <a:pt x="498587" y="117287"/>
                    </a:lnTo>
                    <a:lnTo>
                      <a:pt x="448600" y="142276"/>
                    </a:lnTo>
                    <a:lnTo>
                      <a:pt x="412357" y="184076"/>
                    </a:lnTo>
                    <a:lnTo>
                      <a:pt x="394522" y="238003"/>
                    </a:lnTo>
                    <a:lnTo>
                      <a:pt x="393333" y="257928"/>
                    </a:lnTo>
                    <a:lnTo>
                      <a:pt x="394522" y="277867"/>
                    </a:lnTo>
                    <a:lnTo>
                      <a:pt x="404034" y="314799"/>
                    </a:lnTo>
                    <a:lnTo>
                      <a:pt x="434807" y="361371"/>
                    </a:lnTo>
                    <a:lnTo>
                      <a:pt x="480912" y="392546"/>
                    </a:lnTo>
                    <a:lnTo>
                      <a:pt x="536568" y="403409"/>
                    </a:lnTo>
                    <a:lnTo>
                      <a:pt x="556221" y="402202"/>
                    </a:lnTo>
                    <a:lnTo>
                      <a:pt x="609303" y="384100"/>
                    </a:lnTo>
                    <a:lnTo>
                      <a:pt x="632668" y="366477"/>
                    </a:lnTo>
                    <a:lnTo>
                      <a:pt x="536568" y="366477"/>
                    </a:lnTo>
                    <a:lnTo>
                      <a:pt x="522631" y="365570"/>
                    </a:lnTo>
                    <a:lnTo>
                      <a:pt x="484819" y="351933"/>
                    </a:lnTo>
                    <a:lnTo>
                      <a:pt x="455333" y="324449"/>
                    </a:lnTo>
                    <a:lnTo>
                      <a:pt x="437600" y="286744"/>
                    </a:lnTo>
                    <a:lnTo>
                      <a:pt x="434174" y="257928"/>
                    </a:lnTo>
                    <a:lnTo>
                      <a:pt x="435030" y="242950"/>
                    </a:lnTo>
                    <a:lnTo>
                      <a:pt x="447887" y="202828"/>
                    </a:lnTo>
                    <a:lnTo>
                      <a:pt x="473799" y="171823"/>
                    </a:lnTo>
                    <a:lnTo>
                      <a:pt x="509358" y="153028"/>
                    </a:lnTo>
                    <a:lnTo>
                      <a:pt x="536568" y="149390"/>
                    </a:lnTo>
                    <a:lnTo>
                      <a:pt x="632668" y="149390"/>
                    </a:lnTo>
                    <a:lnTo>
                      <a:pt x="624688" y="142276"/>
                    </a:lnTo>
                    <a:lnTo>
                      <a:pt x="609303" y="131768"/>
                    </a:lnTo>
                    <a:lnTo>
                      <a:pt x="592589" y="123322"/>
                    </a:lnTo>
                    <a:lnTo>
                      <a:pt x="574895" y="117287"/>
                    </a:lnTo>
                    <a:lnTo>
                      <a:pt x="556221" y="113666"/>
                    </a:lnTo>
                    <a:lnTo>
                      <a:pt x="536568" y="112458"/>
                    </a:lnTo>
                    <a:close/>
                  </a:path>
                  <a:path w="2109470" h="512445">
                    <a:moveTo>
                      <a:pt x="632668" y="149390"/>
                    </a:moveTo>
                    <a:lnTo>
                      <a:pt x="536568" y="149390"/>
                    </a:lnTo>
                    <a:lnTo>
                      <a:pt x="550504" y="150300"/>
                    </a:lnTo>
                    <a:lnTo>
                      <a:pt x="563774" y="153028"/>
                    </a:lnTo>
                    <a:lnTo>
                      <a:pt x="599331" y="171823"/>
                    </a:lnTo>
                    <a:lnTo>
                      <a:pt x="625249" y="202828"/>
                    </a:lnTo>
                    <a:lnTo>
                      <a:pt x="638104" y="242950"/>
                    </a:lnTo>
                    <a:lnTo>
                      <a:pt x="638962" y="257928"/>
                    </a:lnTo>
                    <a:lnTo>
                      <a:pt x="638104" y="272685"/>
                    </a:lnTo>
                    <a:lnTo>
                      <a:pt x="625249" y="312767"/>
                    </a:lnTo>
                    <a:lnTo>
                      <a:pt x="599331" y="344028"/>
                    </a:lnTo>
                    <a:lnTo>
                      <a:pt x="563774" y="362844"/>
                    </a:lnTo>
                    <a:lnTo>
                      <a:pt x="536568" y="366477"/>
                    </a:lnTo>
                    <a:lnTo>
                      <a:pt x="632668" y="366477"/>
                    </a:lnTo>
                    <a:lnTo>
                      <a:pt x="660779" y="331792"/>
                    </a:lnTo>
                    <a:lnTo>
                      <a:pt x="678613" y="277867"/>
                    </a:lnTo>
                    <a:lnTo>
                      <a:pt x="679804" y="257928"/>
                    </a:lnTo>
                    <a:lnTo>
                      <a:pt x="678613" y="238003"/>
                    </a:lnTo>
                    <a:lnTo>
                      <a:pt x="669097" y="201076"/>
                    </a:lnTo>
                    <a:lnTo>
                      <a:pt x="638396" y="154497"/>
                    </a:lnTo>
                    <a:lnTo>
                      <a:pt x="632668" y="149390"/>
                    </a:lnTo>
                    <a:close/>
                  </a:path>
                  <a:path w="2109470" h="512445">
                    <a:moveTo>
                      <a:pt x="778835" y="117497"/>
                    </a:moveTo>
                    <a:lnTo>
                      <a:pt x="737435" y="117497"/>
                    </a:lnTo>
                    <a:lnTo>
                      <a:pt x="737435" y="397813"/>
                    </a:lnTo>
                    <a:lnTo>
                      <a:pt x="778835" y="397813"/>
                    </a:lnTo>
                    <a:lnTo>
                      <a:pt x="778835" y="191348"/>
                    </a:lnTo>
                    <a:lnTo>
                      <a:pt x="785686" y="181599"/>
                    </a:lnTo>
                    <a:lnTo>
                      <a:pt x="821428" y="154566"/>
                    </a:lnTo>
                    <a:lnTo>
                      <a:pt x="835373" y="150507"/>
                    </a:lnTo>
                    <a:lnTo>
                      <a:pt x="778835" y="150507"/>
                    </a:lnTo>
                    <a:lnTo>
                      <a:pt x="778835" y="117497"/>
                    </a:lnTo>
                    <a:close/>
                  </a:path>
                  <a:path w="2109470" h="512445">
                    <a:moveTo>
                      <a:pt x="950614" y="148273"/>
                    </a:moveTo>
                    <a:lnTo>
                      <a:pt x="856050" y="148273"/>
                    </a:lnTo>
                    <a:lnTo>
                      <a:pt x="873268" y="149621"/>
                    </a:lnTo>
                    <a:lnTo>
                      <a:pt x="888567" y="153661"/>
                    </a:lnTo>
                    <a:lnTo>
                      <a:pt x="922582" y="181599"/>
                    </a:lnTo>
                    <a:lnTo>
                      <a:pt x="934381" y="228839"/>
                    </a:lnTo>
                    <a:lnTo>
                      <a:pt x="934381" y="397813"/>
                    </a:lnTo>
                    <a:lnTo>
                      <a:pt x="975222" y="397813"/>
                    </a:lnTo>
                    <a:lnTo>
                      <a:pt x="975222" y="220450"/>
                    </a:lnTo>
                    <a:lnTo>
                      <a:pt x="974364" y="204732"/>
                    </a:lnTo>
                    <a:lnTo>
                      <a:pt x="971791" y="190027"/>
                    </a:lnTo>
                    <a:lnTo>
                      <a:pt x="967505" y="176336"/>
                    </a:lnTo>
                    <a:lnTo>
                      <a:pt x="961509" y="163662"/>
                    </a:lnTo>
                    <a:lnTo>
                      <a:pt x="953988" y="152155"/>
                    </a:lnTo>
                    <a:lnTo>
                      <a:pt x="950614" y="148273"/>
                    </a:lnTo>
                    <a:close/>
                  </a:path>
                  <a:path w="2109470" h="512445">
                    <a:moveTo>
                      <a:pt x="867231" y="111900"/>
                    </a:moveTo>
                    <a:lnTo>
                      <a:pt x="840938" y="114313"/>
                    </a:lnTo>
                    <a:lnTo>
                      <a:pt x="817439" y="121552"/>
                    </a:lnTo>
                    <a:lnTo>
                      <a:pt x="796737" y="133617"/>
                    </a:lnTo>
                    <a:lnTo>
                      <a:pt x="778835" y="150507"/>
                    </a:lnTo>
                    <a:lnTo>
                      <a:pt x="835373" y="150507"/>
                    </a:lnTo>
                    <a:lnTo>
                      <a:pt x="843808" y="148973"/>
                    </a:lnTo>
                    <a:lnTo>
                      <a:pt x="856050" y="148273"/>
                    </a:lnTo>
                    <a:lnTo>
                      <a:pt x="950614" y="148273"/>
                    </a:lnTo>
                    <a:lnTo>
                      <a:pt x="945142" y="141980"/>
                    </a:lnTo>
                    <a:lnTo>
                      <a:pt x="910823" y="119617"/>
                    </a:lnTo>
                    <a:lnTo>
                      <a:pt x="882709" y="112758"/>
                    </a:lnTo>
                    <a:lnTo>
                      <a:pt x="867231" y="111900"/>
                    </a:lnTo>
                    <a:close/>
                  </a:path>
                  <a:path w="2109470" h="512445">
                    <a:moveTo>
                      <a:pt x="1174402" y="111900"/>
                    </a:moveTo>
                    <a:lnTo>
                      <a:pt x="1136494" y="116796"/>
                    </a:lnTo>
                    <a:lnTo>
                      <a:pt x="1086840" y="142101"/>
                    </a:lnTo>
                    <a:lnTo>
                      <a:pt x="1050749" y="183803"/>
                    </a:lnTo>
                    <a:lnTo>
                      <a:pt x="1032914" y="237461"/>
                    </a:lnTo>
                    <a:lnTo>
                      <a:pt x="1031725" y="257369"/>
                    </a:lnTo>
                    <a:lnTo>
                      <a:pt x="1032914" y="277306"/>
                    </a:lnTo>
                    <a:lnTo>
                      <a:pt x="1042426" y="314235"/>
                    </a:lnTo>
                    <a:lnTo>
                      <a:pt x="1073132" y="360812"/>
                    </a:lnTo>
                    <a:lnTo>
                      <a:pt x="1118904" y="391985"/>
                    </a:lnTo>
                    <a:lnTo>
                      <a:pt x="1174402" y="402839"/>
                    </a:lnTo>
                    <a:lnTo>
                      <a:pt x="1189368" y="402105"/>
                    </a:lnTo>
                    <a:lnTo>
                      <a:pt x="1232592" y="391099"/>
                    </a:lnTo>
                    <a:lnTo>
                      <a:pt x="1271406" y="368122"/>
                    </a:lnTo>
                    <a:lnTo>
                      <a:pt x="1274583" y="365361"/>
                    </a:lnTo>
                    <a:lnTo>
                      <a:pt x="1175519" y="365361"/>
                    </a:lnTo>
                    <a:lnTo>
                      <a:pt x="1161566" y="364469"/>
                    </a:lnTo>
                    <a:lnTo>
                      <a:pt x="1123484" y="351089"/>
                    </a:lnTo>
                    <a:lnTo>
                      <a:pt x="1093743" y="323874"/>
                    </a:lnTo>
                    <a:lnTo>
                      <a:pt x="1075999" y="286185"/>
                    </a:lnTo>
                    <a:lnTo>
                      <a:pt x="1072578" y="257369"/>
                    </a:lnTo>
                    <a:lnTo>
                      <a:pt x="1073433" y="242631"/>
                    </a:lnTo>
                    <a:lnTo>
                      <a:pt x="1086279" y="202828"/>
                    </a:lnTo>
                    <a:lnTo>
                      <a:pt x="1112191" y="171980"/>
                    </a:lnTo>
                    <a:lnTo>
                      <a:pt x="1147754" y="153515"/>
                    </a:lnTo>
                    <a:lnTo>
                      <a:pt x="1174960" y="149949"/>
                    </a:lnTo>
                    <a:lnTo>
                      <a:pt x="1277104" y="149949"/>
                    </a:lnTo>
                    <a:lnTo>
                      <a:pt x="1272734" y="146087"/>
                    </a:lnTo>
                    <a:lnTo>
                      <a:pt x="1233709" y="123367"/>
                    </a:lnTo>
                    <a:lnTo>
                      <a:pt x="1189647" y="112618"/>
                    </a:lnTo>
                    <a:lnTo>
                      <a:pt x="1174402" y="111900"/>
                    </a:lnTo>
                    <a:close/>
                  </a:path>
                  <a:path w="2109470" h="512445">
                    <a:moveTo>
                      <a:pt x="1257213" y="330104"/>
                    </a:moveTo>
                    <a:lnTo>
                      <a:pt x="1218879" y="356401"/>
                    </a:lnTo>
                    <a:lnTo>
                      <a:pt x="1175519" y="365361"/>
                    </a:lnTo>
                    <a:lnTo>
                      <a:pt x="1274583" y="365361"/>
                    </a:lnTo>
                    <a:lnTo>
                      <a:pt x="1282951" y="358088"/>
                    </a:lnTo>
                    <a:lnTo>
                      <a:pt x="1257213" y="330104"/>
                    </a:lnTo>
                    <a:close/>
                  </a:path>
                  <a:path w="2109470" h="512445">
                    <a:moveTo>
                      <a:pt x="1277104" y="149949"/>
                    </a:moveTo>
                    <a:lnTo>
                      <a:pt x="1174960" y="149949"/>
                    </a:lnTo>
                    <a:lnTo>
                      <a:pt x="1186341" y="150526"/>
                    </a:lnTo>
                    <a:lnTo>
                      <a:pt x="1197548" y="152257"/>
                    </a:lnTo>
                    <a:lnTo>
                      <a:pt x="1239791" y="170583"/>
                    </a:lnTo>
                    <a:lnTo>
                      <a:pt x="1257772" y="186322"/>
                    </a:lnTo>
                    <a:lnTo>
                      <a:pt x="1284068" y="156104"/>
                    </a:lnTo>
                    <a:lnTo>
                      <a:pt x="1277104" y="149949"/>
                    </a:lnTo>
                    <a:close/>
                  </a:path>
                  <a:path w="2109470" h="512445">
                    <a:moveTo>
                      <a:pt x="1448562" y="113017"/>
                    </a:moveTo>
                    <a:lnTo>
                      <a:pt x="1394740" y="123880"/>
                    </a:lnTo>
                    <a:lnTo>
                      <a:pt x="1350500" y="154984"/>
                    </a:lnTo>
                    <a:lnTo>
                      <a:pt x="1320752" y="201196"/>
                    </a:lnTo>
                    <a:lnTo>
                      <a:pt x="1311606" y="237228"/>
                    </a:lnTo>
                    <a:lnTo>
                      <a:pt x="1311519" y="237700"/>
                    </a:lnTo>
                    <a:lnTo>
                      <a:pt x="1311570" y="277306"/>
                    </a:lnTo>
                    <a:lnTo>
                      <a:pt x="1321218" y="314235"/>
                    </a:lnTo>
                    <a:lnTo>
                      <a:pt x="1352325" y="360812"/>
                    </a:lnTo>
                    <a:lnTo>
                      <a:pt x="1398534" y="391985"/>
                    </a:lnTo>
                    <a:lnTo>
                      <a:pt x="1454717" y="402839"/>
                    </a:lnTo>
                    <a:lnTo>
                      <a:pt x="1469526" y="402297"/>
                    </a:lnTo>
                    <a:lnTo>
                      <a:pt x="1510388" y="394176"/>
                    </a:lnTo>
                    <a:lnTo>
                      <a:pt x="1547469" y="376285"/>
                    </a:lnTo>
                    <a:lnTo>
                      <a:pt x="1559346" y="368153"/>
                    </a:lnTo>
                    <a:lnTo>
                      <a:pt x="1557773" y="366477"/>
                    </a:lnTo>
                    <a:lnTo>
                      <a:pt x="1456393" y="366477"/>
                    </a:lnTo>
                    <a:lnTo>
                      <a:pt x="1442962" y="365691"/>
                    </a:lnTo>
                    <a:lnTo>
                      <a:pt x="1406033" y="353894"/>
                    </a:lnTo>
                    <a:lnTo>
                      <a:pt x="1376505" y="329812"/>
                    </a:lnTo>
                    <a:lnTo>
                      <a:pt x="1357290" y="296260"/>
                    </a:lnTo>
                    <a:lnTo>
                      <a:pt x="1351206" y="270238"/>
                    </a:lnTo>
                    <a:lnTo>
                      <a:pt x="1581162" y="270238"/>
                    </a:lnTo>
                    <a:lnTo>
                      <a:pt x="1581162" y="257369"/>
                    </a:lnTo>
                    <a:lnTo>
                      <a:pt x="1580061" y="237700"/>
                    </a:lnTo>
                    <a:lnTo>
                      <a:pt x="1579978" y="237228"/>
                    </a:lnTo>
                    <a:lnTo>
                      <a:pt x="1352323" y="237228"/>
                    </a:lnTo>
                    <a:lnTo>
                      <a:pt x="1354823" y="224975"/>
                    </a:lnTo>
                    <a:lnTo>
                      <a:pt x="1376804" y="182245"/>
                    </a:lnTo>
                    <a:lnTo>
                      <a:pt x="1413556" y="155689"/>
                    </a:lnTo>
                    <a:lnTo>
                      <a:pt x="1424155" y="152257"/>
                    </a:lnTo>
                    <a:lnTo>
                      <a:pt x="1424002" y="152257"/>
                    </a:lnTo>
                    <a:lnTo>
                      <a:pt x="1435568" y="150107"/>
                    </a:lnTo>
                    <a:lnTo>
                      <a:pt x="1435380" y="150107"/>
                    </a:lnTo>
                    <a:lnTo>
                      <a:pt x="1447445" y="149390"/>
                    </a:lnTo>
                    <a:lnTo>
                      <a:pt x="1537012" y="149390"/>
                    </a:lnTo>
                    <a:lnTo>
                      <a:pt x="1530171" y="142817"/>
                    </a:lnTo>
                    <a:lnTo>
                      <a:pt x="1515973" y="132327"/>
                    </a:lnTo>
                    <a:lnTo>
                      <a:pt x="1500534" y="123880"/>
                    </a:lnTo>
                    <a:lnTo>
                      <a:pt x="1484152" y="117846"/>
                    </a:lnTo>
                    <a:lnTo>
                      <a:pt x="1466828" y="114224"/>
                    </a:lnTo>
                    <a:lnTo>
                      <a:pt x="1448562" y="113017"/>
                    </a:lnTo>
                    <a:close/>
                  </a:path>
                  <a:path w="2109470" h="512445">
                    <a:moveTo>
                      <a:pt x="1533607" y="340739"/>
                    </a:moveTo>
                    <a:lnTo>
                      <a:pt x="1498909" y="359764"/>
                    </a:lnTo>
                    <a:lnTo>
                      <a:pt x="1456393" y="366477"/>
                    </a:lnTo>
                    <a:lnTo>
                      <a:pt x="1557773" y="366477"/>
                    </a:lnTo>
                    <a:lnTo>
                      <a:pt x="1533607" y="340739"/>
                    </a:lnTo>
                    <a:close/>
                  </a:path>
                  <a:path w="2109470" h="512445">
                    <a:moveTo>
                      <a:pt x="1537012" y="149390"/>
                    </a:moveTo>
                    <a:lnTo>
                      <a:pt x="1447445" y="149390"/>
                    </a:lnTo>
                    <a:lnTo>
                      <a:pt x="1458947" y="150107"/>
                    </a:lnTo>
                    <a:lnTo>
                      <a:pt x="1469960" y="152257"/>
                    </a:lnTo>
                    <a:lnTo>
                      <a:pt x="1508494" y="174431"/>
                    </a:lnTo>
                    <a:lnTo>
                      <a:pt x="1533949" y="213384"/>
                    </a:lnTo>
                    <a:lnTo>
                      <a:pt x="1539763" y="237228"/>
                    </a:lnTo>
                    <a:lnTo>
                      <a:pt x="1579978" y="237228"/>
                    </a:lnTo>
                    <a:lnTo>
                      <a:pt x="1563540" y="184362"/>
                    </a:lnTo>
                    <a:lnTo>
                      <a:pt x="1542833" y="154984"/>
                    </a:lnTo>
                    <a:lnTo>
                      <a:pt x="1537012" y="149390"/>
                    </a:lnTo>
                    <a:close/>
                  </a:path>
                  <a:path w="2109470" h="512445">
                    <a:moveTo>
                      <a:pt x="1679635" y="117497"/>
                    </a:moveTo>
                    <a:lnTo>
                      <a:pt x="1638794" y="117497"/>
                    </a:lnTo>
                    <a:lnTo>
                      <a:pt x="1638794" y="511947"/>
                    </a:lnTo>
                    <a:lnTo>
                      <a:pt x="1680194" y="511947"/>
                    </a:lnTo>
                    <a:lnTo>
                      <a:pt x="1680194" y="369828"/>
                    </a:lnTo>
                    <a:lnTo>
                      <a:pt x="1859964" y="369828"/>
                    </a:lnTo>
                    <a:lnTo>
                      <a:pt x="1864293" y="365919"/>
                    </a:lnTo>
                    <a:lnTo>
                      <a:pt x="1766356" y="365919"/>
                    </a:lnTo>
                    <a:lnTo>
                      <a:pt x="1753660" y="365272"/>
                    </a:lnTo>
                    <a:lnTo>
                      <a:pt x="1706734" y="349922"/>
                    </a:lnTo>
                    <a:lnTo>
                      <a:pt x="1680194" y="327312"/>
                    </a:lnTo>
                    <a:lnTo>
                      <a:pt x="1680194" y="188556"/>
                    </a:lnTo>
                    <a:lnTo>
                      <a:pt x="1717399" y="159740"/>
                    </a:lnTo>
                    <a:lnTo>
                      <a:pt x="1766356" y="149390"/>
                    </a:lnTo>
                    <a:lnTo>
                      <a:pt x="1864346" y="149390"/>
                    </a:lnTo>
                    <a:lnTo>
                      <a:pt x="1862483" y="147715"/>
                    </a:lnTo>
                    <a:lnTo>
                      <a:pt x="1679635" y="147715"/>
                    </a:lnTo>
                    <a:lnTo>
                      <a:pt x="1679635" y="117497"/>
                    </a:lnTo>
                    <a:close/>
                  </a:path>
                  <a:path w="2109470" h="512445">
                    <a:moveTo>
                      <a:pt x="1859964" y="369828"/>
                    </a:moveTo>
                    <a:lnTo>
                      <a:pt x="1680194" y="369828"/>
                    </a:lnTo>
                    <a:lnTo>
                      <a:pt x="1689945" y="377209"/>
                    </a:lnTo>
                    <a:lnTo>
                      <a:pt x="1733725" y="397563"/>
                    </a:lnTo>
                    <a:lnTo>
                      <a:pt x="1769719" y="402280"/>
                    </a:lnTo>
                    <a:lnTo>
                      <a:pt x="1789335" y="401075"/>
                    </a:lnTo>
                    <a:lnTo>
                      <a:pt x="1807359" y="397563"/>
                    </a:lnTo>
                    <a:lnTo>
                      <a:pt x="1807594" y="397563"/>
                    </a:lnTo>
                    <a:lnTo>
                      <a:pt x="1825420" y="391427"/>
                    </a:lnTo>
                    <a:lnTo>
                      <a:pt x="1841895" y="382983"/>
                    </a:lnTo>
                    <a:lnTo>
                      <a:pt x="1857016" y="372491"/>
                    </a:lnTo>
                    <a:lnTo>
                      <a:pt x="1859964" y="369828"/>
                    </a:lnTo>
                    <a:close/>
                  </a:path>
                  <a:path w="2109470" h="512445">
                    <a:moveTo>
                      <a:pt x="1864346" y="149390"/>
                    </a:moveTo>
                    <a:lnTo>
                      <a:pt x="1766356" y="149390"/>
                    </a:lnTo>
                    <a:lnTo>
                      <a:pt x="1780798" y="150282"/>
                    </a:lnTo>
                    <a:lnTo>
                      <a:pt x="1794472" y="152957"/>
                    </a:lnTo>
                    <a:lnTo>
                      <a:pt x="1830647" y="171440"/>
                    </a:lnTo>
                    <a:lnTo>
                      <a:pt x="1856713" y="202542"/>
                    </a:lnTo>
                    <a:lnTo>
                      <a:pt x="1869567" y="242934"/>
                    </a:lnTo>
                    <a:lnTo>
                      <a:pt x="1870426" y="257928"/>
                    </a:lnTo>
                    <a:lnTo>
                      <a:pt x="1869567" y="272918"/>
                    </a:lnTo>
                    <a:lnTo>
                      <a:pt x="1856713" y="313040"/>
                    </a:lnTo>
                    <a:lnTo>
                      <a:pt x="1830647" y="343887"/>
                    </a:lnTo>
                    <a:lnTo>
                      <a:pt x="1794472" y="362353"/>
                    </a:lnTo>
                    <a:lnTo>
                      <a:pt x="1766356" y="365919"/>
                    </a:lnTo>
                    <a:lnTo>
                      <a:pt x="1864293" y="365919"/>
                    </a:lnTo>
                    <a:lnTo>
                      <a:pt x="1892528" y="330948"/>
                    </a:lnTo>
                    <a:lnTo>
                      <a:pt x="1910094" y="277290"/>
                    </a:lnTo>
                    <a:lnTo>
                      <a:pt x="1911234" y="257928"/>
                    </a:lnTo>
                    <a:lnTo>
                      <a:pt x="1911267" y="257369"/>
                    </a:lnTo>
                    <a:lnTo>
                      <a:pt x="1906579" y="218633"/>
                    </a:lnTo>
                    <a:lnTo>
                      <a:pt x="1882328" y="168675"/>
                    </a:lnTo>
                    <a:lnTo>
                      <a:pt x="1870492" y="154916"/>
                    </a:lnTo>
                    <a:lnTo>
                      <a:pt x="1864346" y="149390"/>
                    </a:lnTo>
                    <a:close/>
                  </a:path>
                  <a:path w="2109470" h="512445">
                    <a:moveTo>
                      <a:pt x="1770277" y="113017"/>
                    </a:moveTo>
                    <a:lnTo>
                      <a:pt x="1744256" y="115185"/>
                    </a:lnTo>
                    <a:lnTo>
                      <a:pt x="1720475" y="121691"/>
                    </a:lnTo>
                    <a:lnTo>
                      <a:pt x="1698934" y="132535"/>
                    </a:lnTo>
                    <a:lnTo>
                      <a:pt x="1679635" y="147715"/>
                    </a:lnTo>
                    <a:lnTo>
                      <a:pt x="1862483" y="147715"/>
                    </a:lnTo>
                    <a:lnTo>
                      <a:pt x="1825454" y="123880"/>
                    </a:lnTo>
                    <a:lnTo>
                      <a:pt x="1770277" y="113017"/>
                    </a:lnTo>
                    <a:close/>
                  </a:path>
                  <a:path w="2109470" h="512445">
                    <a:moveTo>
                      <a:pt x="2024842" y="152741"/>
                    </a:moveTo>
                    <a:lnTo>
                      <a:pt x="1984001" y="152741"/>
                    </a:lnTo>
                    <a:lnTo>
                      <a:pt x="1984001" y="335701"/>
                    </a:lnTo>
                    <a:lnTo>
                      <a:pt x="1985225" y="351232"/>
                    </a:lnTo>
                    <a:lnTo>
                      <a:pt x="1988745" y="364244"/>
                    </a:lnTo>
                    <a:lnTo>
                      <a:pt x="1988839" y="364588"/>
                    </a:lnTo>
                    <a:lnTo>
                      <a:pt x="2014425" y="393651"/>
                    </a:lnTo>
                    <a:lnTo>
                      <a:pt x="2059541" y="403409"/>
                    </a:lnTo>
                    <a:lnTo>
                      <a:pt x="2063626" y="403409"/>
                    </a:lnTo>
                    <a:lnTo>
                      <a:pt x="2101685" y="398731"/>
                    </a:lnTo>
                    <a:lnTo>
                      <a:pt x="2108771" y="396125"/>
                    </a:lnTo>
                    <a:lnTo>
                      <a:pt x="2108771" y="367036"/>
                    </a:lnTo>
                    <a:lnTo>
                      <a:pt x="2067930" y="367036"/>
                    </a:lnTo>
                    <a:lnTo>
                      <a:pt x="2058194" y="366477"/>
                    </a:lnTo>
                    <a:lnTo>
                      <a:pt x="2057525" y="366477"/>
                    </a:lnTo>
                    <a:lnTo>
                      <a:pt x="2048204" y="364588"/>
                    </a:lnTo>
                    <a:lnTo>
                      <a:pt x="2025520" y="335701"/>
                    </a:lnTo>
                    <a:lnTo>
                      <a:pt x="2025473" y="335481"/>
                    </a:lnTo>
                    <a:lnTo>
                      <a:pt x="2024842" y="325078"/>
                    </a:lnTo>
                    <a:lnTo>
                      <a:pt x="2024842" y="152741"/>
                    </a:lnTo>
                    <a:close/>
                  </a:path>
                  <a:path w="2109470" h="512445">
                    <a:moveTo>
                      <a:pt x="2108771" y="359764"/>
                    </a:moveTo>
                    <a:lnTo>
                      <a:pt x="2101685" y="362382"/>
                    </a:lnTo>
                    <a:lnTo>
                      <a:pt x="2095070" y="364244"/>
                    </a:lnTo>
                    <a:lnTo>
                      <a:pt x="2082760" y="366477"/>
                    </a:lnTo>
                    <a:lnTo>
                      <a:pt x="2075760" y="367036"/>
                    </a:lnTo>
                    <a:lnTo>
                      <a:pt x="2108771" y="367036"/>
                    </a:lnTo>
                    <a:lnTo>
                      <a:pt x="2108771" y="359764"/>
                    </a:lnTo>
                    <a:close/>
                  </a:path>
                  <a:path w="2109470" h="512445">
                    <a:moveTo>
                      <a:pt x="2109329" y="117497"/>
                    </a:moveTo>
                    <a:lnTo>
                      <a:pt x="1923577" y="117497"/>
                    </a:lnTo>
                    <a:lnTo>
                      <a:pt x="1923577" y="152741"/>
                    </a:lnTo>
                    <a:lnTo>
                      <a:pt x="2109329" y="152741"/>
                    </a:lnTo>
                    <a:lnTo>
                      <a:pt x="2109329" y="117497"/>
                    </a:lnTo>
                    <a:close/>
                  </a:path>
                  <a:path w="2109470" h="512445">
                    <a:moveTo>
                      <a:pt x="2024842" y="35815"/>
                    </a:moveTo>
                    <a:lnTo>
                      <a:pt x="1984001" y="46437"/>
                    </a:lnTo>
                    <a:lnTo>
                      <a:pt x="1984001" y="117497"/>
                    </a:lnTo>
                    <a:lnTo>
                      <a:pt x="2024842" y="117497"/>
                    </a:lnTo>
                    <a:lnTo>
                      <a:pt x="2024842" y="3581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3545420" y="7510146"/>
                <a:ext cx="1676400" cy="506095"/>
              </a:xfrm>
              <a:custGeom>
                <a:avLst/>
                <a:gdLst/>
                <a:ahLst/>
                <a:cxnLst/>
                <a:rect l="l" t="t" r="r" b="b"/>
                <a:pathLst>
                  <a:path w="1676400" h="506095">
                    <a:moveTo>
                      <a:pt x="43087" y="0"/>
                    </a:moveTo>
                    <a:lnTo>
                      <a:pt x="0" y="0"/>
                    </a:lnTo>
                    <a:lnTo>
                      <a:pt x="0" y="391657"/>
                    </a:lnTo>
                    <a:lnTo>
                      <a:pt x="43087" y="391657"/>
                    </a:lnTo>
                    <a:lnTo>
                      <a:pt x="43087" y="0"/>
                    </a:lnTo>
                    <a:close/>
                  </a:path>
                  <a:path w="1676400" h="506095">
                    <a:moveTo>
                      <a:pt x="162818" y="111341"/>
                    </a:moveTo>
                    <a:lnTo>
                      <a:pt x="121418" y="111341"/>
                    </a:lnTo>
                    <a:lnTo>
                      <a:pt x="121418" y="391657"/>
                    </a:lnTo>
                    <a:lnTo>
                      <a:pt x="162818" y="391657"/>
                    </a:lnTo>
                    <a:lnTo>
                      <a:pt x="162818" y="182959"/>
                    </a:lnTo>
                    <a:lnTo>
                      <a:pt x="169589" y="173502"/>
                    </a:lnTo>
                    <a:lnTo>
                      <a:pt x="203229" y="147940"/>
                    </a:lnTo>
                    <a:lnTo>
                      <a:pt x="223135" y="142835"/>
                    </a:lnTo>
                    <a:lnTo>
                      <a:pt x="222330" y="142835"/>
                    </a:lnTo>
                    <a:lnTo>
                      <a:pt x="234436" y="142118"/>
                    </a:lnTo>
                    <a:lnTo>
                      <a:pt x="162818" y="142118"/>
                    </a:lnTo>
                    <a:lnTo>
                      <a:pt x="162818" y="111341"/>
                    </a:lnTo>
                    <a:close/>
                  </a:path>
                  <a:path w="1676400" h="506095">
                    <a:moveTo>
                      <a:pt x="245071" y="105745"/>
                    </a:moveTo>
                    <a:lnTo>
                      <a:pt x="221048" y="108018"/>
                    </a:lnTo>
                    <a:lnTo>
                      <a:pt x="199333" y="114838"/>
                    </a:lnTo>
                    <a:lnTo>
                      <a:pt x="179923" y="126205"/>
                    </a:lnTo>
                    <a:lnTo>
                      <a:pt x="162818" y="142118"/>
                    </a:lnTo>
                    <a:lnTo>
                      <a:pt x="234436" y="142118"/>
                    </a:lnTo>
                    <a:lnTo>
                      <a:pt x="250100" y="143465"/>
                    </a:lnTo>
                    <a:lnTo>
                      <a:pt x="287029" y="163662"/>
                    </a:lnTo>
                    <a:lnTo>
                      <a:pt x="305388" y="204941"/>
                    </a:lnTo>
                    <a:lnTo>
                      <a:pt x="306612" y="222683"/>
                    </a:lnTo>
                    <a:lnTo>
                      <a:pt x="306612" y="391657"/>
                    </a:lnTo>
                    <a:lnTo>
                      <a:pt x="347465" y="391657"/>
                    </a:lnTo>
                    <a:lnTo>
                      <a:pt x="347465" y="209454"/>
                    </a:lnTo>
                    <a:lnTo>
                      <a:pt x="347184" y="204941"/>
                    </a:lnTo>
                    <a:lnTo>
                      <a:pt x="346063" y="196300"/>
                    </a:lnTo>
                    <a:lnTo>
                      <a:pt x="345405" y="192105"/>
                    </a:lnTo>
                    <a:lnTo>
                      <a:pt x="344661" y="187998"/>
                    </a:lnTo>
                    <a:lnTo>
                      <a:pt x="351723" y="177247"/>
                    </a:lnTo>
                    <a:lnTo>
                      <a:pt x="359486" y="167929"/>
                    </a:lnTo>
                    <a:lnTo>
                      <a:pt x="367950" y="160042"/>
                    </a:lnTo>
                    <a:lnTo>
                      <a:pt x="372745" y="156663"/>
                    </a:lnTo>
                    <a:lnTo>
                      <a:pt x="333467" y="156663"/>
                    </a:lnTo>
                    <a:lnTo>
                      <a:pt x="308560" y="126979"/>
                    </a:lnTo>
                    <a:lnTo>
                      <a:pt x="273043" y="109176"/>
                    </a:lnTo>
                    <a:lnTo>
                      <a:pt x="259477" y="106603"/>
                    </a:lnTo>
                    <a:lnTo>
                      <a:pt x="245071" y="105745"/>
                    </a:lnTo>
                    <a:close/>
                  </a:path>
                  <a:path w="1676400" h="506095">
                    <a:moveTo>
                      <a:pt x="509111" y="142118"/>
                    </a:moveTo>
                    <a:lnTo>
                      <a:pt x="419071" y="142118"/>
                    </a:lnTo>
                    <a:lnTo>
                      <a:pt x="434985" y="143465"/>
                    </a:lnTo>
                    <a:lnTo>
                      <a:pt x="449148" y="147506"/>
                    </a:lnTo>
                    <a:lnTo>
                      <a:pt x="480795" y="175428"/>
                    </a:lnTo>
                    <a:lnTo>
                      <a:pt x="491805" y="222683"/>
                    </a:lnTo>
                    <a:lnTo>
                      <a:pt x="491805" y="391657"/>
                    </a:lnTo>
                    <a:lnTo>
                      <a:pt x="532659" y="391657"/>
                    </a:lnTo>
                    <a:lnTo>
                      <a:pt x="532659" y="214294"/>
                    </a:lnTo>
                    <a:lnTo>
                      <a:pt x="531836" y="198577"/>
                    </a:lnTo>
                    <a:lnTo>
                      <a:pt x="529367" y="183871"/>
                    </a:lnTo>
                    <a:lnTo>
                      <a:pt x="525256" y="170180"/>
                    </a:lnTo>
                    <a:lnTo>
                      <a:pt x="519504" y="157506"/>
                    </a:lnTo>
                    <a:lnTo>
                      <a:pt x="512319" y="146000"/>
                    </a:lnTo>
                    <a:lnTo>
                      <a:pt x="509111" y="142118"/>
                    </a:lnTo>
                    <a:close/>
                  </a:path>
                  <a:path w="1676400" h="506095">
                    <a:moveTo>
                      <a:pt x="429706" y="105745"/>
                    </a:moveTo>
                    <a:lnTo>
                      <a:pt x="413415" y="106603"/>
                    </a:lnTo>
                    <a:lnTo>
                      <a:pt x="414323" y="106603"/>
                    </a:lnTo>
                    <a:lnTo>
                      <a:pt x="400612" y="108897"/>
                    </a:lnTo>
                    <a:lnTo>
                      <a:pt x="363265" y="125456"/>
                    </a:lnTo>
                    <a:lnTo>
                      <a:pt x="333467" y="156663"/>
                    </a:lnTo>
                    <a:lnTo>
                      <a:pt x="372745" y="156663"/>
                    </a:lnTo>
                    <a:lnTo>
                      <a:pt x="377113" y="153585"/>
                    </a:lnTo>
                    <a:lnTo>
                      <a:pt x="386869" y="148568"/>
                    </a:lnTo>
                    <a:lnTo>
                      <a:pt x="397114" y="144985"/>
                    </a:lnTo>
                    <a:lnTo>
                      <a:pt x="407848" y="142835"/>
                    </a:lnTo>
                    <a:lnTo>
                      <a:pt x="419071" y="142118"/>
                    </a:lnTo>
                    <a:lnTo>
                      <a:pt x="509111" y="142118"/>
                    </a:lnTo>
                    <a:lnTo>
                      <a:pt x="503908" y="135825"/>
                    </a:lnTo>
                    <a:lnTo>
                      <a:pt x="471453" y="113462"/>
                    </a:lnTo>
                    <a:lnTo>
                      <a:pt x="444601" y="106603"/>
                    </a:lnTo>
                    <a:lnTo>
                      <a:pt x="429706" y="105745"/>
                    </a:lnTo>
                    <a:close/>
                  </a:path>
                  <a:path w="1676400" h="506095">
                    <a:moveTo>
                      <a:pt x="642872" y="111341"/>
                    </a:moveTo>
                    <a:lnTo>
                      <a:pt x="602030" y="111341"/>
                    </a:lnTo>
                    <a:lnTo>
                      <a:pt x="602030" y="505791"/>
                    </a:lnTo>
                    <a:lnTo>
                      <a:pt x="643442" y="505791"/>
                    </a:lnTo>
                    <a:lnTo>
                      <a:pt x="643442" y="363685"/>
                    </a:lnTo>
                    <a:lnTo>
                      <a:pt x="823192" y="363685"/>
                    </a:lnTo>
                    <a:lnTo>
                      <a:pt x="827536" y="359764"/>
                    </a:lnTo>
                    <a:lnTo>
                      <a:pt x="729605" y="359764"/>
                    </a:lnTo>
                    <a:lnTo>
                      <a:pt x="716907" y="359119"/>
                    </a:lnTo>
                    <a:lnTo>
                      <a:pt x="669972" y="343766"/>
                    </a:lnTo>
                    <a:lnTo>
                      <a:pt x="643442" y="321156"/>
                    </a:lnTo>
                    <a:lnTo>
                      <a:pt x="643442" y="182401"/>
                    </a:lnTo>
                    <a:lnTo>
                      <a:pt x="680647" y="153585"/>
                    </a:lnTo>
                    <a:lnTo>
                      <a:pt x="729605" y="143235"/>
                    </a:lnTo>
                    <a:lnTo>
                      <a:pt x="827582" y="143235"/>
                    </a:lnTo>
                    <a:lnTo>
                      <a:pt x="825719" y="141560"/>
                    </a:lnTo>
                    <a:lnTo>
                      <a:pt x="642872" y="141560"/>
                    </a:lnTo>
                    <a:lnTo>
                      <a:pt x="642872" y="111341"/>
                    </a:lnTo>
                    <a:close/>
                  </a:path>
                  <a:path w="1676400" h="506095">
                    <a:moveTo>
                      <a:pt x="823192" y="363685"/>
                    </a:moveTo>
                    <a:lnTo>
                      <a:pt x="643442" y="363685"/>
                    </a:lnTo>
                    <a:lnTo>
                      <a:pt x="653192" y="371059"/>
                    </a:lnTo>
                    <a:lnTo>
                      <a:pt x="696972" y="391410"/>
                    </a:lnTo>
                    <a:lnTo>
                      <a:pt x="732955" y="396137"/>
                    </a:lnTo>
                    <a:lnTo>
                      <a:pt x="752573" y="394930"/>
                    </a:lnTo>
                    <a:lnTo>
                      <a:pt x="770622" y="391410"/>
                    </a:lnTo>
                    <a:lnTo>
                      <a:pt x="770848" y="391410"/>
                    </a:lnTo>
                    <a:lnTo>
                      <a:pt x="788662" y="385274"/>
                    </a:lnTo>
                    <a:lnTo>
                      <a:pt x="805132" y="376827"/>
                    </a:lnTo>
                    <a:lnTo>
                      <a:pt x="820254" y="366337"/>
                    </a:lnTo>
                    <a:lnTo>
                      <a:pt x="823192" y="363685"/>
                    </a:lnTo>
                    <a:close/>
                  </a:path>
                  <a:path w="1676400" h="506095">
                    <a:moveTo>
                      <a:pt x="827582" y="143235"/>
                    </a:moveTo>
                    <a:lnTo>
                      <a:pt x="729605" y="143235"/>
                    </a:lnTo>
                    <a:lnTo>
                      <a:pt x="744040" y="144126"/>
                    </a:lnTo>
                    <a:lnTo>
                      <a:pt x="757712" y="146801"/>
                    </a:lnTo>
                    <a:lnTo>
                      <a:pt x="793891" y="165285"/>
                    </a:lnTo>
                    <a:lnTo>
                      <a:pt x="819961" y="196387"/>
                    </a:lnTo>
                    <a:lnTo>
                      <a:pt x="832816" y="236783"/>
                    </a:lnTo>
                    <a:lnTo>
                      <a:pt x="833642" y="251226"/>
                    </a:lnTo>
                    <a:lnTo>
                      <a:pt x="833674" y="251785"/>
                    </a:lnTo>
                    <a:lnTo>
                      <a:pt x="825957" y="294317"/>
                    </a:lnTo>
                    <a:lnTo>
                      <a:pt x="803802" y="328711"/>
                    </a:lnTo>
                    <a:lnTo>
                      <a:pt x="770617" y="351738"/>
                    </a:lnTo>
                    <a:lnTo>
                      <a:pt x="729605" y="359764"/>
                    </a:lnTo>
                    <a:lnTo>
                      <a:pt x="827536" y="359764"/>
                    </a:lnTo>
                    <a:lnTo>
                      <a:pt x="855764" y="324792"/>
                    </a:lnTo>
                    <a:lnTo>
                      <a:pt x="873343" y="271140"/>
                    </a:lnTo>
                    <a:lnTo>
                      <a:pt x="874515" y="251226"/>
                    </a:lnTo>
                    <a:lnTo>
                      <a:pt x="873343" y="231329"/>
                    </a:lnTo>
                    <a:lnTo>
                      <a:pt x="855764" y="177921"/>
                    </a:lnTo>
                    <a:lnTo>
                      <a:pt x="833733" y="148765"/>
                    </a:lnTo>
                    <a:lnTo>
                      <a:pt x="827582" y="143235"/>
                    </a:lnTo>
                    <a:close/>
                  </a:path>
                  <a:path w="1676400" h="506095">
                    <a:moveTo>
                      <a:pt x="733514" y="106874"/>
                    </a:moveTo>
                    <a:lnTo>
                      <a:pt x="707500" y="109042"/>
                    </a:lnTo>
                    <a:lnTo>
                      <a:pt x="683720" y="115547"/>
                    </a:lnTo>
                    <a:lnTo>
                      <a:pt x="662177" y="126386"/>
                    </a:lnTo>
                    <a:lnTo>
                      <a:pt x="642872" y="141560"/>
                    </a:lnTo>
                    <a:lnTo>
                      <a:pt x="825719" y="141560"/>
                    </a:lnTo>
                    <a:lnTo>
                      <a:pt x="788697" y="117727"/>
                    </a:lnTo>
                    <a:lnTo>
                      <a:pt x="733514" y="106874"/>
                    </a:lnTo>
                    <a:close/>
                  </a:path>
                  <a:path w="1676400" h="506095">
                    <a:moveTo>
                      <a:pt x="1031737" y="226605"/>
                    </a:moveTo>
                    <a:lnTo>
                      <a:pt x="985570" y="232338"/>
                    </a:lnTo>
                    <a:lnTo>
                      <a:pt x="950042" y="249539"/>
                    </a:lnTo>
                    <a:lnTo>
                      <a:pt x="921724" y="293396"/>
                    </a:lnTo>
                    <a:lnTo>
                      <a:pt x="919837" y="312209"/>
                    </a:lnTo>
                    <a:lnTo>
                      <a:pt x="920658" y="324410"/>
                    </a:lnTo>
                    <a:lnTo>
                      <a:pt x="940180" y="365399"/>
                    </a:lnTo>
                    <a:lnTo>
                      <a:pt x="981431" y="390712"/>
                    </a:lnTo>
                    <a:lnTo>
                      <a:pt x="1023335" y="396696"/>
                    </a:lnTo>
                    <a:lnTo>
                      <a:pt x="1036259" y="396187"/>
                    </a:lnTo>
                    <a:lnTo>
                      <a:pt x="1083399" y="384021"/>
                    </a:lnTo>
                    <a:lnTo>
                      <a:pt x="1113978" y="364244"/>
                    </a:lnTo>
                    <a:lnTo>
                      <a:pt x="1030608" y="364244"/>
                    </a:lnTo>
                    <a:lnTo>
                      <a:pt x="1015660" y="363317"/>
                    </a:lnTo>
                    <a:lnTo>
                      <a:pt x="979417" y="349414"/>
                    </a:lnTo>
                    <a:lnTo>
                      <a:pt x="959684" y="312209"/>
                    </a:lnTo>
                    <a:lnTo>
                      <a:pt x="959561" y="311092"/>
                    </a:lnTo>
                    <a:lnTo>
                      <a:pt x="979417" y="271641"/>
                    </a:lnTo>
                    <a:lnTo>
                      <a:pt x="1016922" y="257739"/>
                    </a:lnTo>
                    <a:lnTo>
                      <a:pt x="1032854" y="256811"/>
                    </a:lnTo>
                    <a:lnTo>
                      <a:pt x="1154260" y="256811"/>
                    </a:lnTo>
                    <a:lnTo>
                      <a:pt x="1154260" y="245629"/>
                    </a:lnTo>
                    <a:lnTo>
                      <a:pt x="1113978" y="245629"/>
                    </a:lnTo>
                    <a:lnTo>
                      <a:pt x="1094988" y="237306"/>
                    </a:lnTo>
                    <a:lnTo>
                      <a:pt x="1074952" y="231361"/>
                    </a:lnTo>
                    <a:lnTo>
                      <a:pt x="1053868" y="227794"/>
                    </a:lnTo>
                    <a:lnTo>
                      <a:pt x="1031737" y="226605"/>
                    </a:lnTo>
                    <a:close/>
                  </a:path>
                  <a:path w="1676400" h="506095">
                    <a:moveTo>
                      <a:pt x="1154260" y="256811"/>
                    </a:moveTo>
                    <a:lnTo>
                      <a:pt x="1032854" y="256811"/>
                    </a:lnTo>
                    <a:lnTo>
                      <a:pt x="1044844" y="257144"/>
                    </a:lnTo>
                    <a:lnTo>
                      <a:pt x="1056208" y="258142"/>
                    </a:lnTo>
                    <a:lnTo>
                      <a:pt x="1096072" y="269061"/>
                    </a:lnTo>
                    <a:lnTo>
                      <a:pt x="1113978" y="279198"/>
                    </a:lnTo>
                    <a:lnTo>
                      <a:pt x="1113978" y="331792"/>
                    </a:lnTo>
                    <a:lnTo>
                      <a:pt x="1076487" y="356413"/>
                    </a:lnTo>
                    <a:lnTo>
                      <a:pt x="1030608" y="364244"/>
                    </a:lnTo>
                    <a:lnTo>
                      <a:pt x="1113978" y="364244"/>
                    </a:lnTo>
                    <a:lnTo>
                      <a:pt x="1113978" y="391657"/>
                    </a:lnTo>
                    <a:lnTo>
                      <a:pt x="1154260" y="391657"/>
                    </a:lnTo>
                    <a:lnTo>
                      <a:pt x="1154260" y="256811"/>
                    </a:lnTo>
                    <a:close/>
                  </a:path>
                  <a:path w="1676400" h="506095">
                    <a:moveTo>
                      <a:pt x="1134548" y="141001"/>
                    </a:moveTo>
                    <a:lnTo>
                      <a:pt x="1039568" y="141001"/>
                    </a:lnTo>
                    <a:lnTo>
                      <a:pt x="1056663" y="142067"/>
                    </a:lnTo>
                    <a:lnTo>
                      <a:pt x="1071593" y="145266"/>
                    </a:lnTo>
                    <a:lnTo>
                      <a:pt x="1103276" y="167631"/>
                    </a:lnTo>
                    <a:lnTo>
                      <a:pt x="1113978" y="208697"/>
                    </a:lnTo>
                    <a:lnTo>
                      <a:pt x="1113978" y="245629"/>
                    </a:lnTo>
                    <a:lnTo>
                      <a:pt x="1154260" y="245629"/>
                    </a:lnTo>
                    <a:lnTo>
                      <a:pt x="1154260" y="203101"/>
                    </a:lnTo>
                    <a:lnTo>
                      <a:pt x="1152459" y="180965"/>
                    </a:lnTo>
                    <a:lnTo>
                      <a:pt x="1147056" y="161558"/>
                    </a:lnTo>
                    <a:lnTo>
                      <a:pt x="1138051" y="144879"/>
                    </a:lnTo>
                    <a:lnTo>
                      <a:pt x="1134548" y="141001"/>
                    </a:lnTo>
                    <a:close/>
                  </a:path>
                  <a:path w="1676400" h="506095">
                    <a:moveTo>
                      <a:pt x="1043477" y="105745"/>
                    </a:moveTo>
                    <a:lnTo>
                      <a:pt x="1004878" y="109525"/>
                    </a:lnTo>
                    <a:lnTo>
                      <a:pt x="965151" y="121134"/>
                    </a:lnTo>
                    <a:lnTo>
                      <a:pt x="936056" y="133729"/>
                    </a:lnTo>
                    <a:lnTo>
                      <a:pt x="951718" y="165623"/>
                    </a:lnTo>
                    <a:lnTo>
                      <a:pt x="964048" y="159621"/>
                    </a:lnTo>
                    <a:lnTo>
                      <a:pt x="975852" y="154497"/>
                    </a:lnTo>
                    <a:lnTo>
                      <a:pt x="1018790" y="142470"/>
                    </a:lnTo>
                    <a:lnTo>
                      <a:pt x="1039568" y="141001"/>
                    </a:lnTo>
                    <a:lnTo>
                      <a:pt x="1134548" y="141001"/>
                    </a:lnTo>
                    <a:lnTo>
                      <a:pt x="1125444" y="130924"/>
                    </a:lnTo>
                    <a:lnTo>
                      <a:pt x="1109517" y="119912"/>
                    </a:lnTo>
                    <a:lnTo>
                      <a:pt x="1090548" y="112043"/>
                    </a:lnTo>
                    <a:lnTo>
                      <a:pt x="1069032" y="107426"/>
                    </a:lnTo>
                    <a:lnTo>
                      <a:pt x="1070232" y="107426"/>
                    </a:lnTo>
                    <a:lnTo>
                      <a:pt x="1043477" y="105745"/>
                    </a:lnTo>
                    <a:close/>
                  </a:path>
                  <a:path w="1676400" h="506095">
                    <a:moveTo>
                      <a:pt x="1353452" y="105745"/>
                    </a:moveTo>
                    <a:lnTo>
                      <a:pt x="1315535" y="110645"/>
                    </a:lnTo>
                    <a:lnTo>
                      <a:pt x="1265884" y="135947"/>
                    </a:lnTo>
                    <a:lnTo>
                      <a:pt x="1229800" y="177648"/>
                    </a:lnTo>
                    <a:lnTo>
                      <a:pt x="1211964" y="231311"/>
                    </a:lnTo>
                    <a:lnTo>
                      <a:pt x="1210775" y="251226"/>
                    </a:lnTo>
                    <a:lnTo>
                      <a:pt x="1211964" y="271158"/>
                    </a:lnTo>
                    <a:lnTo>
                      <a:pt x="1221476" y="308085"/>
                    </a:lnTo>
                    <a:lnTo>
                      <a:pt x="1252173" y="354662"/>
                    </a:lnTo>
                    <a:lnTo>
                      <a:pt x="1297948" y="385832"/>
                    </a:lnTo>
                    <a:lnTo>
                      <a:pt x="1353452" y="396696"/>
                    </a:lnTo>
                    <a:lnTo>
                      <a:pt x="1368417" y="395961"/>
                    </a:lnTo>
                    <a:lnTo>
                      <a:pt x="1411630" y="384943"/>
                    </a:lnTo>
                    <a:lnTo>
                      <a:pt x="1450451" y="361969"/>
                    </a:lnTo>
                    <a:lnTo>
                      <a:pt x="1453628" y="359205"/>
                    </a:lnTo>
                    <a:lnTo>
                      <a:pt x="1354569" y="359205"/>
                    </a:lnTo>
                    <a:lnTo>
                      <a:pt x="1340615" y="358314"/>
                    </a:lnTo>
                    <a:lnTo>
                      <a:pt x="1302534" y="344934"/>
                    </a:lnTo>
                    <a:lnTo>
                      <a:pt x="1272792" y="317718"/>
                    </a:lnTo>
                    <a:lnTo>
                      <a:pt x="1255043" y="280041"/>
                    </a:lnTo>
                    <a:lnTo>
                      <a:pt x="1251616" y="251226"/>
                    </a:lnTo>
                    <a:lnTo>
                      <a:pt x="1252473" y="236481"/>
                    </a:lnTo>
                    <a:lnTo>
                      <a:pt x="1265329" y="196672"/>
                    </a:lnTo>
                    <a:lnTo>
                      <a:pt x="1291236" y="165825"/>
                    </a:lnTo>
                    <a:lnTo>
                      <a:pt x="1326799" y="147360"/>
                    </a:lnTo>
                    <a:lnTo>
                      <a:pt x="1354011" y="143793"/>
                    </a:lnTo>
                    <a:lnTo>
                      <a:pt x="1456145" y="143793"/>
                    </a:lnTo>
                    <a:lnTo>
                      <a:pt x="1451777" y="139932"/>
                    </a:lnTo>
                    <a:lnTo>
                      <a:pt x="1412759" y="117224"/>
                    </a:lnTo>
                    <a:lnTo>
                      <a:pt x="1368693" y="106463"/>
                    </a:lnTo>
                    <a:lnTo>
                      <a:pt x="1353452" y="105745"/>
                    </a:lnTo>
                    <a:close/>
                  </a:path>
                  <a:path w="1676400" h="506095">
                    <a:moveTo>
                      <a:pt x="1436251" y="323961"/>
                    </a:moveTo>
                    <a:lnTo>
                      <a:pt x="1397929" y="350258"/>
                    </a:lnTo>
                    <a:lnTo>
                      <a:pt x="1354569" y="359205"/>
                    </a:lnTo>
                    <a:lnTo>
                      <a:pt x="1453628" y="359205"/>
                    </a:lnTo>
                    <a:lnTo>
                      <a:pt x="1461990" y="351933"/>
                    </a:lnTo>
                    <a:lnTo>
                      <a:pt x="1436251" y="323961"/>
                    </a:lnTo>
                    <a:close/>
                  </a:path>
                  <a:path w="1676400" h="506095">
                    <a:moveTo>
                      <a:pt x="1456145" y="143793"/>
                    </a:moveTo>
                    <a:lnTo>
                      <a:pt x="1354011" y="143793"/>
                    </a:lnTo>
                    <a:lnTo>
                      <a:pt x="1365391" y="144371"/>
                    </a:lnTo>
                    <a:lnTo>
                      <a:pt x="1376598" y="146102"/>
                    </a:lnTo>
                    <a:lnTo>
                      <a:pt x="1418840" y="164428"/>
                    </a:lnTo>
                    <a:lnTo>
                      <a:pt x="1436810" y="180167"/>
                    </a:lnTo>
                    <a:lnTo>
                      <a:pt x="1463106" y="149949"/>
                    </a:lnTo>
                    <a:lnTo>
                      <a:pt x="1456145" y="143793"/>
                    </a:lnTo>
                    <a:close/>
                  </a:path>
                  <a:path w="1676400" h="506095">
                    <a:moveTo>
                      <a:pt x="1591798" y="146598"/>
                    </a:moveTo>
                    <a:lnTo>
                      <a:pt x="1550956" y="146598"/>
                    </a:lnTo>
                    <a:lnTo>
                      <a:pt x="1550956" y="329545"/>
                    </a:lnTo>
                    <a:lnTo>
                      <a:pt x="1552179" y="345077"/>
                    </a:lnTo>
                    <a:lnTo>
                      <a:pt x="1555696" y="358088"/>
                    </a:lnTo>
                    <a:lnTo>
                      <a:pt x="1555789" y="358433"/>
                    </a:lnTo>
                    <a:lnTo>
                      <a:pt x="1555848" y="358648"/>
                    </a:lnTo>
                    <a:lnTo>
                      <a:pt x="1581373" y="387495"/>
                    </a:lnTo>
                    <a:lnTo>
                      <a:pt x="1626483" y="397254"/>
                    </a:lnTo>
                    <a:lnTo>
                      <a:pt x="1630590" y="397254"/>
                    </a:lnTo>
                    <a:lnTo>
                      <a:pt x="1668627" y="392588"/>
                    </a:lnTo>
                    <a:lnTo>
                      <a:pt x="1675726" y="389982"/>
                    </a:lnTo>
                    <a:lnTo>
                      <a:pt x="1675726" y="360881"/>
                    </a:lnTo>
                    <a:lnTo>
                      <a:pt x="1634872" y="360881"/>
                    </a:lnTo>
                    <a:lnTo>
                      <a:pt x="1625141" y="360322"/>
                    </a:lnTo>
                    <a:lnTo>
                      <a:pt x="1624473" y="360322"/>
                    </a:lnTo>
                    <a:lnTo>
                      <a:pt x="1615152" y="358433"/>
                    </a:lnTo>
                    <a:lnTo>
                      <a:pt x="1592473" y="329545"/>
                    </a:lnTo>
                    <a:lnTo>
                      <a:pt x="1592426" y="329325"/>
                    </a:lnTo>
                    <a:lnTo>
                      <a:pt x="1591798" y="318923"/>
                    </a:lnTo>
                    <a:lnTo>
                      <a:pt x="1591798" y="146598"/>
                    </a:lnTo>
                    <a:close/>
                  </a:path>
                  <a:path w="1676400" h="506095">
                    <a:moveTo>
                      <a:pt x="1675726" y="353608"/>
                    </a:moveTo>
                    <a:lnTo>
                      <a:pt x="1668627" y="356227"/>
                    </a:lnTo>
                    <a:lnTo>
                      <a:pt x="1662013" y="358088"/>
                    </a:lnTo>
                    <a:lnTo>
                      <a:pt x="1649702" y="360322"/>
                    </a:lnTo>
                    <a:lnTo>
                      <a:pt x="1642716" y="360881"/>
                    </a:lnTo>
                    <a:lnTo>
                      <a:pt x="1675726" y="360881"/>
                    </a:lnTo>
                    <a:lnTo>
                      <a:pt x="1675726" y="353608"/>
                    </a:lnTo>
                    <a:close/>
                  </a:path>
                  <a:path w="1676400" h="506095">
                    <a:moveTo>
                      <a:pt x="1676284" y="111341"/>
                    </a:moveTo>
                    <a:lnTo>
                      <a:pt x="1490520" y="111341"/>
                    </a:lnTo>
                    <a:lnTo>
                      <a:pt x="1490520" y="146598"/>
                    </a:lnTo>
                    <a:lnTo>
                      <a:pt x="1676284" y="146598"/>
                    </a:lnTo>
                    <a:lnTo>
                      <a:pt x="1676284" y="111341"/>
                    </a:lnTo>
                    <a:close/>
                  </a:path>
                  <a:path w="1676400" h="506095">
                    <a:moveTo>
                      <a:pt x="1591798" y="29659"/>
                    </a:moveTo>
                    <a:lnTo>
                      <a:pt x="1550956" y="40282"/>
                    </a:lnTo>
                    <a:lnTo>
                      <a:pt x="1550956" y="111341"/>
                    </a:lnTo>
                    <a:lnTo>
                      <a:pt x="1591798" y="111341"/>
                    </a:lnTo>
                    <a:lnTo>
                      <a:pt x="1591798" y="296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04581" y="11034729"/>
                <a:ext cx="2588824" cy="406760"/>
              </a:xfrm>
              <a:prstGeom prst="rect">
                <a:avLst/>
              </a:prstGeom>
            </p:spPr>
          </p:pic>
          <p:sp>
            <p:nvSpPr>
              <p:cNvPr id="8" name="object 8"/>
              <p:cNvSpPr/>
              <p:nvPr/>
            </p:nvSpPr>
            <p:spPr>
              <a:xfrm>
                <a:off x="3545422" y="12910559"/>
                <a:ext cx="31375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137534" h="521334">
                    <a:moveTo>
                      <a:pt x="280315" y="9506"/>
                    </a:moveTo>
                    <a:lnTo>
                      <a:pt x="0" y="9506"/>
                    </a:lnTo>
                    <a:lnTo>
                      <a:pt x="0" y="401163"/>
                    </a:lnTo>
                    <a:lnTo>
                      <a:pt x="43087" y="401163"/>
                    </a:lnTo>
                    <a:lnTo>
                      <a:pt x="43087" y="224917"/>
                    </a:lnTo>
                    <a:lnTo>
                      <a:pt x="198633" y="224917"/>
                    </a:lnTo>
                    <a:lnTo>
                      <a:pt x="198633" y="187427"/>
                    </a:lnTo>
                    <a:lnTo>
                      <a:pt x="43087" y="187427"/>
                    </a:lnTo>
                    <a:lnTo>
                      <a:pt x="43087" y="47554"/>
                    </a:lnTo>
                    <a:lnTo>
                      <a:pt x="280315" y="47554"/>
                    </a:lnTo>
                    <a:lnTo>
                      <a:pt x="280315" y="9506"/>
                    </a:lnTo>
                    <a:close/>
                  </a:path>
                  <a:path w="3137534" h="521334">
                    <a:moveTo>
                      <a:pt x="346336" y="120847"/>
                    </a:moveTo>
                    <a:lnTo>
                      <a:pt x="305495" y="120847"/>
                    </a:lnTo>
                    <a:lnTo>
                      <a:pt x="305495" y="298210"/>
                    </a:lnTo>
                    <a:lnTo>
                      <a:pt x="313207" y="342326"/>
                    </a:lnTo>
                    <a:lnTo>
                      <a:pt x="335637" y="376685"/>
                    </a:lnTo>
                    <a:lnTo>
                      <a:pt x="370290" y="399043"/>
                    </a:lnTo>
                    <a:lnTo>
                      <a:pt x="414032" y="406760"/>
                    </a:lnTo>
                    <a:lnTo>
                      <a:pt x="440087" y="404382"/>
                    </a:lnTo>
                    <a:lnTo>
                      <a:pt x="463411" y="397248"/>
                    </a:lnTo>
                    <a:lnTo>
                      <a:pt x="484009" y="385358"/>
                    </a:lnTo>
                    <a:lnTo>
                      <a:pt x="500083" y="370387"/>
                    </a:lnTo>
                    <a:lnTo>
                      <a:pt x="424668" y="370387"/>
                    </a:lnTo>
                    <a:lnTo>
                      <a:pt x="407670" y="369041"/>
                    </a:lnTo>
                    <a:lnTo>
                      <a:pt x="367594" y="348843"/>
                    </a:lnTo>
                    <a:lnTo>
                      <a:pt x="347665" y="307570"/>
                    </a:lnTo>
                    <a:lnTo>
                      <a:pt x="346336" y="289821"/>
                    </a:lnTo>
                    <a:lnTo>
                      <a:pt x="346336" y="120847"/>
                    </a:lnTo>
                    <a:close/>
                  </a:path>
                  <a:path w="3137534" h="521334">
                    <a:moveTo>
                      <a:pt x="543282" y="368711"/>
                    </a:moveTo>
                    <a:lnTo>
                      <a:pt x="501882" y="368711"/>
                    </a:lnTo>
                    <a:lnTo>
                      <a:pt x="501882" y="401163"/>
                    </a:lnTo>
                    <a:lnTo>
                      <a:pt x="543282" y="401163"/>
                    </a:lnTo>
                    <a:lnTo>
                      <a:pt x="543282" y="368711"/>
                    </a:lnTo>
                    <a:close/>
                  </a:path>
                  <a:path w="3137534" h="521334">
                    <a:moveTo>
                      <a:pt x="543282" y="120847"/>
                    </a:moveTo>
                    <a:lnTo>
                      <a:pt x="501882" y="120847"/>
                    </a:lnTo>
                    <a:lnTo>
                      <a:pt x="501882" y="326753"/>
                    </a:lnTo>
                    <a:lnTo>
                      <a:pt x="495251" y="336526"/>
                    </a:lnTo>
                    <a:lnTo>
                      <a:pt x="459441" y="363936"/>
                    </a:lnTo>
                    <a:lnTo>
                      <a:pt x="424668" y="370387"/>
                    </a:lnTo>
                    <a:lnTo>
                      <a:pt x="500083" y="370387"/>
                    </a:lnTo>
                    <a:lnTo>
                      <a:pt x="501882" y="368711"/>
                    </a:lnTo>
                    <a:lnTo>
                      <a:pt x="543282" y="368711"/>
                    </a:lnTo>
                    <a:lnTo>
                      <a:pt x="543282" y="120847"/>
                    </a:lnTo>
                    <a:close/>
                  </a:path>
                  <a:path w="3137534" h="521334">
                    <a:moveTo>
                      <a:pt x="655182" y="120847"/>
                    </a:moveTo>
                    <a:lnTo>
                      <a:pt x="613783" y="120847"/>
                    </a:lnTo>
                    <a:lnTo>
                      <a:pt x="613783" y="401163"/>
                    </a:lnTo>
                    <a:lnTo>
                      <a:pt x="655182" y="401163"/>
                    </a:lnTo>
                    <a:lnTo>
                      <a:pt x="655182" y="194711"/>
                    </a:lnTo>
                    <a:lnTo>
                      <a:pt x="662035" y="184955"/>
                    </a:lnTo>
                    <a:lnTo>
                      <a:pt x="697775" y="157922"/>
                    </a:lnTo>
                    <a:lnTo>
                      <a:pt x="711727" y="153858"/>
                    </a:lnTo>
                    <a:lnTo>
                      <a:pt x="655182" y="153858"/>
                    </a:lnTo>
                    <a:lnTo>
                      <a:pt x="655182" y="120847"/>
                    </a:lnTo>
                    <a:close/>
                  </a:path>
                  <a:path w="3137534" h="521334">
                    <a:moveTo>
                      <a:pt x="826967" y="151624"/>
                    </a:moveTo>
                    <a:lnTo>
                      <a:pt x="732397" y="151624"/>
                    </a:lnTo>
                    <a:lnTo>
                      <a:pt x="749615" y="152971"/>
                    </a:lnTo>
                    <a:lnTo>
                      <a:pt x="764914" y="157012"/>
                    </a:lnTo>
                    <a:lnTo>
                      <a:pt x="798932" y="184955"/>
                    </a:lnTo>
                    <a:lnTo>
                      <a:pt x="810728" y="232189"/>
                    </a:lnTo>
                    <a:lnTo>
                      <a:pt x="810728" y="401163"/>
                    </a:lnTo>
                    <a:lnTo>
                      <a:pt x="851570" y="401163"/>
                    </a:lnTo>
                    <a:lnTo>
                      <a:pt x="851570" y="223800"/>
                    </a:lnTo>
                    <a:lnTo>
                      <a:pt x="850713" y="208083"/>
                    </a:lnTo>
                    <a:lnTo>
                      <a:pt x="848143" y="193377"/>
                    </a:lnTo>
                    <a:lnTo>
                      <a:pt x="843858" y="179686"/>
                    </a:lnTo>
                    <a:lnTo>
                      <a:pt x="837857" y="167012"/>
                    </a:lnTo>
                    <a:lnTo>
                      <a:pt x="830341" y="155506"/>
                    </a:lnTo>
                    <a:lnTo>
                      <a:pt x="826967" y="151624"/>
                    </a:lnTo>
                    <a:close/>
                  </a:path>
                  <a:path w="3137534" h="521334">
                    <a:moveTo>
                      <a:pt x="743591" y="115251"/>
                    </a:moveTo>
                    <a:lnTo>
                      <a:pt x="717290" y="117664"/>
                    </a:lnTo>
                    <a:lnTo>
                      <a:pt x="693788" y="124902"/>
                    </a:lnTo>
                    <a:lnTo>
                      <a:pt x="673085" y="136967"/>
                    </a:lnTo>
                    <a:lnTo>
                      <a:pt x="655182" y="153858"/>
                    </a:lnTo>
                    <a:lnTo>
                      <a:pt x="711727" y="153858"/>
                    </a:lnTo>
                    <a:lnTo>
                      <a:pt x="720155" y="152324"/>
                    </a:lnTo>
                    <a:lnTo>
                      <a:pt x="732397" y="151624"/>
                    </a:lnTo>
                    <a:lnTo>
                      <a:pt x="826967" y="151624"/>
                    </a:lnTo>
                    <a:lnTo>
                      <a:pt x="821496" y="145331"/>
                    </a:lnTo>
                    <a:lnTo>
                      <a:pt x="787176" y="122968"/>
                    </a:lnTo>
                    <a:lnTo>
                      <a:pt x="759062" y="116109"/>
                    </a:lnTo>
                    <a:lnTo>
                      <a:pt x="743591" y="115251"/>
                    </a:lnTo>
                    <a:close/>
                  </a:path>
                  <a:path w="3137534" h="521334">
                    <a:moveTo>
                      <a:pt x="1050749" y="115251"/>
                    </a:moveTo>
                    <a:lnTo>
                      <a:pt x="1012841" y="120151"/>
                    </a:lnTo>
                    <a:lnTo>
                      <a:pt x="963188" y="145453"/>
                    </a:lnTo>
                    <a:lnTo>
                      <a:pt x="927096" y="187154"/>
                    </a:lnTo>
                    <a:lnTo>
                      <a:pt x="909271" y="240817"/>
                    </a:lnTo>
                    <a:lnTo>
                      <a:pt x="908084" y="260732"/>
                    </a:lnTo>
                    <a:lnTo>
                      <a:pt x="909271" y="280664"/>
                    </a:lnTo>
                    <a:lnTo>
                      <a:pt x="918775" y="317591"/>
                    </a:lnTo>
                    <a:lnTo>
                      <a:pt x="949479" y="364168"/>
                    </a:lnTo>
                    <a:lnTo>
                      <a:pt x="995252" y="395338"/>
                    </a:lnTo>
                    <a:lnTo>
                      <a:pt x="1050749" y="406202"/>
                    </a:lnTo>
                    <a:lnTo>
                      <a:pt x="1065715" y="405467"/>
                    </a:lnTo>
                    <a:lnTo>
                      <a:pt x="1108939" y="394449"/>
                    </a:lnTo>
                    <a:lnTo>
                      <a:pt x="1147755" y="371480"/>
                    </a:lnTo>
                    <a:lnTo>
                      <a:pt x="1150938" y="368711"/>
                    </a:lnTo>
                    <a:lnTo>
                      <a:pt x="1051866" y="368711"/>
                    </a:lnTo>
                    <a:lnTo>
                      <a:pt x="1037919" y="367820"/>
                    </a:lnTo>
                    <a:lnTo>
                      <a:pt x="999843" y="354440"/>
                    </a:lnTo>
                    <a:lnTo>
                      <a:pt x="970096" y="327224"/>
                    </a:lnTo>
                    <a:lnTo>
                      <a:pt x="952351" y="289547"/>
                    </a:lnTo>
                    <a:lnTo>
                      <a:pt x="948925" y="260732"/>
                    </a:lnTo>
                    <a:lnTo>
                      <a:pt x="949782" y="245992"/>
                    </a:lnTo>
                    <a:lnTo>
                      <a:pt x="962626" y="206178"/>
                    </a:lnTo>
                    <a:lnTo>
                      <a:pt x="988540" y="175331"/>
                    </a:lnTo>
                    <a:lnTo>
                      <a:pt x="1024106" y="156866"/>
                    </a:lnTo>
                    <a:lnTo>
                      <a:pt x="1051307" y="153299"/>
                    </a:lnTo>
                    <a:lnTo>
                      <a:pt x="1153454" y="153299"/>
                    </a:lnTo>
                    <a:lnTo>
                      <a:pt x="1149086" y="149438"/>
                    </a:lnTo>
                    <a:lnTo>
                      <a:pt x="1110056" y="126730"/>
                    </a:lnTo>
                    <a:lnTo>
                      <a:pt x="1065995" y="115969"/>
                    </a:lnTo>
                    <a:lnTo>
                      <a:pt x="1050749" y="115251"/>
                    </a:lnTo>
                    <a:close/>
                  </a:path>
                  <a:path w="3137534" h="521334">
                    <a:moveTo>
                      <a:pt x="1133561" y="333467"/>
                    </a:moveTo>
                    <a:lnTo>
                      <a:pt x="1095239" y="359764"/>
                    </a:lnTo>
                    <a:lnTo>
                      <a:pt x="1051866" y="368711"/>
                    </a:lnTo>
                    <a:lnTo>
                      <a:pt x="1150938" y="368711"/>
                    </a:lnTo>
                    <a:lnTo>
                      <a:pt x="1159299" y="361439"/>
                    </a:lnTo>
                    <a:lnTo>
                      <a:pt x="1133561" y="333467"/>
                    </a:lnTo>
                    <a:close/>
                  </a:path>
                  <a:path w="3137534" h="521334">
                    <a:moveTo>
                      <a:pt x="1153454" y="153299"/>
                    </a:moveTo>
                    <a:lnTo>
                      <a:pt x="1051307" y="153299"/>
                    </a:lnTo>
                    <a:lnTo>
                      <a:pt x="1062688" y="153877"/>
                    </a:lnTo>
                    <a:lnTo>
                      <a:pt x="1073897" y="155608"/>
                    </a:lnTo>
                    <a:lnTo>
                      <a:pt x="1116140" y="173934"/>
                    </a:lnTo>
                    <a:lnTo>
                      <a:pt x="1134119" y="189673"/>
                    </a:lnTo>
                    <a:lnTo>
                      <a:pt x="1160416" y="159455"/>
                    </a:lnTo>
                    <a:lnTo>
                      <a:pt x="1153454" y="153299"/>
                    </a:lnTo>
                    <a:close/>
                  </a:path>
                  <a:path w="3137534" h="521334">
                    <a:moveTo>
                      <a:pt x="1289107" y="156104"/>
                    </a:moveTo>
                    <a:lnTo>
                      <a:pt x="1248253" y="156104"/>
                    </a:lnTo>
                    <a:lnTo>
                      <a:pt x="1248253" y="339064"/>
                    </a:lnTo>
                    <a:lnTo>
                      <a:pt x="1249477" y="354588"/>
                    </a:lnTo>
                    <a:lnTo>
                      <a:pt x="1252997" y="367594"/>
                    </a:lnTo>
                    <a:lnTo>
                      <a:pt x="1253091" y="367943"/>
                    </a:lnTo>
                    <a:lnTo>
                      <a:pt x="1253149" y="368156"/>
                    </a:lnTo>
                    <a:lnTo>
                      <a:pt x="1278677" y="397001"/>
                    </a:lnTo>
                    <a:lnTo>
                      <a:pt x="1323793" y="406760"/>
                    </a:lnTo>
                    <a:lnTo>
                      <a:pt x="1327894" y="406760"/>
                    </a:lnTo>
                    <a:lnTo>
                      <a:pt x="1365937" y="402094"/>
                    </a:lnTo>
                    <a:lnTo>
                      <a:pt x="1373023" y="399488"/>
                    </a:lnTo>
                    <a:lnTo>
                      <a:pt x="1373023" y="370387"/>
                    </a:lnTo>
                    <a:lnTo>
                      <a:pt x="1332182" y="370387"/>
                    </a:lnTo>
                    <a:lnTo>
                      <a:pt x="1322418" y="369828"/>
                    </a:lnTo>
                    <a:lnTo>
                      <a:pt x="1321768" y="369828"/>
                    </a:lnTo>
                    <a:lnTo>
                      <a:pt x="1312456" y="367943"/>
                    </a:lnTo>
                    <a:lnTo>
                      <a:pt x="1289107" y="328429"/>
                    </a:lnTo>
                    <a:lnTo>
                      <a:pt x="1289107" y="156104"/>
                    </a:lnTo>
                    <a:close/>
                  </a:path>
                  <a:path w="3137534" h="521334">
                    <a:moveTo>
                      <a:pt x="1373023" y="363114"/>
                    </a:moveTo>
                    <a:lnTo>
                      <a:pt x="1365937" y="365733"/>
                    </a:lnTo>
                    <a:lnTo>
                      <a:pt x="1359322" y="367594"/>
                    </a:lnTo>
                    <a:lnTo>
                      <a:pt x="1347012" y="369828"/>
                    </a:lnTo>
                    <a:lnTo>
                      <a:pt x="1340012" y="370387"/>
                    </a:lnTo>
                    <a:lnTo>
                      <a:pt x="1373023" y="370387"/>
                    </a:lnTo>
                    <a:lnTo>
                      <a:pt x="1373023" y="363114"/>
                    </a:lnTo>
                    <a:close/>
                  </a:path>
                  <a:path w="3137534" h="521334">
                    <a:moveTo>
                      <a:pt x="1373581" y="120847"/>
                    </a:moveTo>
                    <a:lnTo>
                      <a:pt x="1187829" y="120847"/>
                    </a:lnTo>
                    <a:lnTo>
                      <a:pt x="1187829" y="156104"/>
                    </a:lnTo>
                    <a:lnTo>
                      <a:pt x="1373581" y="156104"/>
                    </a:lnTo>
                    <a:lnTo>
                      <a:pt x="1373581" y="120847"/>
                    </a:lnTo>
                    <a:close/>
                  </a:path>
                  <a:path w="3137534" h="521334">
                    <a:moveTo>
                      <a:pt x="1289107" y="39165"/>
                    </a:moveTo>
                    <a:lnTo>
                      <a:pt x="1248253" y="49801"/>
                    </a:lnTo>
                    <a:lnTo>
                      <a:pt x="1248253" y="120847"/>
                    </a:lnTo>
                    <a:lnTo>
                      <a:pt x="1289107" y="120847"/>
                    </a:lnTo>
                    <a:lnTo>
                      <a:pt x="1289107" y="39165"/>
                    </a:lnTo>
                    <a:close/>
                  </a:path>
                  <a:path w="3137534" h="521334">
                    <a:moveTo>
                      <a:pt x="1459185" y="120847"/>
                    </a:moveTo>
                    <a:lnTo>
                      <a:pt x="1417785" y="120847"/>
                    </a:lnTo>
                    <a:lnTo>
                      <a:pt x="1417785" y="401163"/>
                    </a:lnTo>
                    <a:lnTo>
                      <a:pt x="1459185" y="401163"/>
                    </a:lnTo>
                    <a:lnTo>
                      <a:pt x="1459185" y="120847"/>
                    </a:lnTo>
                    <a:close/>
                  </a:path>
                  <a:path w="3137534" h="521334">
                    <a:moveTo>
                      <a:pt x="1446316" y="11193"/>
                    </a:moveTo>
                    <a:lnTo>
                      <a:pt x="1431027" y="11193"/>
                    </a:lnTo>
                    <a:lnTo>
                      <a:pt x="1424499" y="13899"/>
                    </a:lnTo>
                    <a:lnTo>
                      <a:pt x="1413305" y="24708"/>
                    </a:lnTo>
                    <a:lnTo>
                      <a:pt x="1410513" y="31148"/>
                    </a:lnTo>
                    <a:lnTo>
                      <a:pt x="1410596" y="46636"/>
                    </a:lnTo>
                    <a:lnTo>
                      <a:pt x="1413305" y="53151"/>
                    </a:lnTo>
                    <a:lnTo>
                      <a:pt x="1424499" y="64345"/>
                    </a:lnTo>
                    <a:lnTo>
                      <a:pt x="1431027" y="67137"/>
                    </a:lnTo>
                    <a:lnTo>
                      <a:pt x="1446316" y="67137"/>
                    </a:lnTo>
                    <a:lnTo>
                      <a:pt x="1452943" y="64345"/>
                    </a:lnTo>
                    <a:lnTo>
                      <a:pt x="1463752" y="53151"/>
                    </a:lnTo>
                    <a:lnTo>
                      <a:pt x="1466470" y="46636"/>
                    </a:lnTo>
                    <a:lnTo>
                      <a:pt x="1466393" y="31148"/>
                    </a:lnTo>
                    <a:lnTo>
                      <a:pt x="1463752" y="24708"/>
                    </a:lnTo>
                    <a:lnTo>
                      <a:pt x="1452943" y="13899"/>
                    </a:lnTo>
                    <a:lnTo>
                      <a:pt x="1446316" y="11193"/>
                    </a:lnTo>
                    <a:close/>
                  </a:path>
                  <a:path w="3137534" h="521334">
                    <a:moveTo>
                      <a:pt x="1660052" y="115821"/>
                    </a:moveTo>
                    <a:lnTo>
                      <a:pt x="1622076" y="120644"/>
                    </a:lnTo>
                    <a:lnTo>
                      <a:pt x="1572084" y="145627"/>
                    </a:lnTo>
                    <a:lnTo>
                      <a:pt x="1535841" y="187427"/>
                    </a:lnTo>
                    <a:lnTo>
                      <a:pt x="1518006" y="241359"/>
                    </a:lnTo>
                    <a:lnTo>
                      <a:pt x="1516817" y="261291"/>
                    </a:lnTo>
                    <a:lnTo>
                      <a:pt x="1518006" y="281222"/>
                    </a:lnTo>
                    <a:lnTo>
                      <a:pt x="1527518" y="318149"/>
                    </a:lnTo>
                    <a:lnTo>
                      <a:pt x="1558291" y="364726"/>
                    </a:lnTo>
                    <a:lnTo>
                      <a:pt x="1604398" y="395897"/>
                    </a:lnTo>
                    <a:lnTo>
                      <a:pt x="1660052" y="406760"/>
                    </a:lnTo>
                    <a:lnTo>
                      <a:pt x="1679705" y="405553"/>
                    </a:lnTo>
                    <a:lnTo>
                      <a:pt x="1732787" y="387450"/>
                    </a:lnTo>
                    <a:lnTo>
                      <a:pt x="1756156" y="369828"/>
                    </a:lnTo>
                    <a:lnTo>
                      <a:pt x="1660052" y="369828"/>
                    </a:lnTo>
                    <a:lnTo>
                      <a:pt x="1646117" y="368920"/>
                    </a:lnTo>
                    <a:lnTo>
                      <a:pt x="1608303" y="355284"/>
                    </a:lnTo>
                    <a:lnTo>
                      <a:pt x="1578817" y="327801"/>
                    </a:lnTo>
                    <a:lnTo>
                      <a:pt x="1561085" y="290105"/>
                    </a:lnTo>
                    <a:lnTo>
                      <a:pt x="1557658" y="261291"/>
                    </a:lnTo>
                    <a:lnTo>
                      <a:pt x="1558514" y="246306"/>
                    </a:lnTo>
                    <a:lnTo>
                      <a:pt x="1571371" y="206178"/>
                    </a:lnTo>
                    <a:lnTo>
                      <a:pt x="1597283" y="175174"/>
                    </a:lnTo>
                    <a:lnTo>
                      <a:pt x="1632847" y="156379"/>
                    </a:lnTo>
                    <a:lnTo>
                      <a:pt x="1660052" y="152741"/>
                    </a:lnTo>
                    <a:lnTo>
                      <a:pt x="1756152" y="152741"/>
                    </a:lnTo>
                    <a:lnTo>
                      <a:pt x="1748172" y="145627"/>
                    </a:lnTo>
                    <a:lnTo>
                      <a:pt x="1732787" y="135119"/>
                    </a:lnTo>
                    <a:lnTo>
                      <a:pt x="1716073" y="126675"/>
                    </a:lnTo>
                    <a:lnTo>
                      <a:pt x="1698379" y="120644"/>
                    </a:lnTo>
                    <a:lnTo>
                      <a:pt x="1679705" y="117027"/>
                    </a:lnTo>
                    <a:lnTo>
                      <a:pt x="1660052" y="115821"/>
                    </a:lnTo>
                    <a:close/>
                  </a:path>
                  <a:path w="3137534" h="521334">
                    <a:moveTo>
                      <a:pt x="1756152" y="152741"/>
                    </a:moveTo>
                    <a:lnTo>
                      <a:pt x="1660052" y="152741"/>
                    </a:lnTo>
                    <a:lnTo>
                      <a:pt x="1673988" y="153651"/>
                    </a:lnTo>
                    <a:lnTo>
                      <a:pt x="1687258" y="156379"/>
                    </a:lnTo>
                    <a:lnTo>
                      <a:pt x="1722815" y="175174"/>
                    </a:lnTo>
                    <a:lnTo>
                      <a:pt x="1748734" y="206178"/>
                    </a:lnTo>
                    <a:lnTo>
                      <a:pt x="1761588" y="246306"/>
                    </a:lnTo>
                    <a:lnTo>
                      <a:pt x="1762447" y="261291"/>
                    </a:lnTo>
                    <a:lnTo>
                      <a:pt x="1761588" y="276048"/>
                    </a:lnTo>
                    <a:lnTo>
                      <a:pt x="1748734" y="316118"/>
                    </a:lnTo>
                    <a:lnTo>
                      <a:pt x="1722815" y="347384"/>
                    </a:lnTo>
                    <a:lnTo>
                      <a:pt x="1687258" y="366195"/>
                    </a:lnTo>
                    <a:lnTo>
                      <a:pt x="1660052" y="369828"/>
                    </a:lnTo>
                    <a:lnTo>
                      <a:pt x="1756156" y="369828"/>
                    </a:lnTo>
                    <a:lnTo>
                      <a:pt x="1784263" y="335142"/>
                    </a:lnTo>
                    <a:lnTo>
                      <a:pt x="1802097" y="281222"/>
                    </a:lnTo>
                    <a:lnTo>
                      <a:pt x="1803288" y="261291"/>
                    </a:lnTo>
                    <a:lnTo>
                      <a:pt x="1802097" y="241359"/>
                    </a:lnTo>
                    <a:lnTo>
                      <a:pt x="1792581" y="204427"/>
                    </a:lnTo>
                    <a:lnTo>
                      <a:pt x="1761880" y="157848"/>
                    </a:lnTo>
                    <a:lnTo>
                      <a:pt x="1756152" y="152741"/>
                    </a:lnTo>
                    <a:close/>
                  </a:path>
                  <a:path w="3137534" h="521334">
                    <a:moveTo>
                      <a:pt x="1902319" y="120847"/>
                    </a:moveTo>
                    <a:lnTo>
                      <a:pt x="1860920" y="120847"/>
                    </a:lnTo>
                    <a:lnTo>
                      <a:pt x="1860920" y="401163"/>
                    </a:lnTo>
                    <a:lnTo>
                      <a:pt x="1902319" y="401163"/>
                    </a:lnTo>
                    <a:lnTo>
                      <a:pt x="1902319" y="194711"/>
                    </a:lnTo>
                    <a:lnTo>
                      <a:pt x="1909170" y="184955"/>
                    </a:lnTo>
                    <a:lnTo>
                      <a:pt x="1944912" y="157922"/>
                    </a:lnTo>
                    <a:lnTo>
                      <a:pt x="1958863" y="153858"/>
                    </a:lnTo>
                    <a:lnTo>
                      <a:pt x="1902319" y="153858"/>
                    </a:lnTo>
                    <a:lnTo>
                      <a:pt x="1902319" y="120847"/>
                    </a:lnTo>
                    <a:close/>
                  </a:path>
                  <a:path w="3137534" h="521334">
                    <a:moveTo>
                      <a:pt x="2074098" y="151624"/>
                    </a:moveTo>
                    <a:lnTo>
                      <a:pt x="1979534" y="151624"/>
                    </a:lnTo>
                    <a:lnTo>
                      <a:pt x="1996752" y="152971"/>
                    </a:lnTo>
                    <a:lnTo>
                      <a:pt x="2012051" y="157012"/>
                    </a:lnTo>
                    <a:lnTo>
                      <a:pt x="2046069" y="184955"/>
                    </a:lnTo>
                    <a:lnTo>
                      <a:pt x="2057865" y="232189"/>
                    </a:lnTo>
                    <a:lnTo>
                      <a:pt x="2057865" y="401163"/>
                    </a:lnTo>
                    <a:lnTo>
                      <a:pt x="2098706" y="401163"/>
                    </a:lnTo>
                    <a:lnTo>
                      <a:pt x="2098706" y="223800"/>
                    </a:lnTo>
                    <a:lnTo>
                      <a:pt x="2097848" y="208083"/>
                    </a:lnTo>
                    <a:lnTo>
                      <a:pt x="2095275" y="193377"/>
                    </a:lnTo>
                    <a:lnTo>
                      <a:pt x="2090989" y="179686"/>
                    </a:lnTo>
                    <a:lnTo>
                      <a:pt x="2084993" y="167012"/>
                    </a:lnTo>
                    <a:lnTo>
                      <a:pt x="2077472" y="155506"/>
                    </a:lnTo>
                    <a:lnTo>
                      <a:pt x="2074098" y="151624"/>
                    </a:lnTo>
                    <a:close/>
                  </a:path>
                  <a:path w="3137534" h="521334">
                    <a:moveTo>
                      <a:pt x="1990715" y="115251"/>
                    </a:moveTo>
                    <a:lnTo>
                      <a:pt x="1964422" y="117664"/>
                    </a:lnTo>
                    <a:lnTo>
                      <a:pt x="1940923" y="124902"/>
                    </a:lnTo>
                    <a:lnTo>
                      <a:pt x="1920222" y="136967"/>
                    </a:lnTo>
                    <a:lnTo>
                      <a:pt x="1902319" y="153858"/>
                    </a:lnTo>
                    <a:lnTo>
                      <a:pt x="1958863" y="153858"/>
                    </a:lnTo>
                    <a:lnTo>
                      <a:pt x="1967292" y="152324"/>
                    </a:lnTo>
                    <a:lnTo>
                      <a:pt x="1979534" y="151624"/>
                    </a:lnTo>
                    <a:lnTo>
                      <a:pt x="2074098" y="151624"/>
                    </a:lnTo>
                    <a:lnTo>
                      <a:pt x="2068626" y="145331"/>
                    </a:lnTo>
                    <a:lnTo>
                      <a:pt x="2034307" y="122968"/>
                    </a:lnTo>
                    <a:lnTo>
                      <a:pt x="2006194" y="116109"/>
                    </a:lnTo>
                    <a:lnTo>
                      <a:pt x="1990715" y="115251"/>
                    </a:lnTo>
                    <a:close/>
                  </a:path>
                  <a:path w="3137534" h="521334">
                    <a:moveTo>
                      <a:pt x="2264875" y="236111"/>
                    </a:moveTo>
                    <a:lnTo>
                      <a:pt x="2218715" y="241844"/>
                    </a:lnTo>
                    <a:lnTo>
                      <a:pt x="2183193" y="259045"/>
                    </a:lnTo>
                    <a:lnTo>
                      <a:pt x="2154864" y="302902"/>
                    </a:lnTo>
                    <a:lnTo>
                      <a:pt x="2153087" y="320598"/>
                    </a:lnTo>
                    <a:lnTo>
                      <a:pt x="2152975" y="321715"/>
                    </a:lnTo>
                    <a:lnTo>
                      <a:pt x="2153797" y="333916"/>
                    </a:lnTo>
                    <a:lnTo>
                      <a:pt x="2156262" y="345353"/>
                    </a:lnTo>
                    <a:lnTo>
                      <a:pt x="2160306" y="355847"/>
                    </a:lnTo>
                    <a:lnTo>
                      <a:pt x="2160373" y="356021"/>
                    </a:lnTo>
                    <a:lnTo>
                      <a:pt x="2191506" y="389733"/>
                    </a:lnTo>
                    <a:lnTo>
                      <a:pt x="2227594" y="403541"/>
                    </a:lnTo>
                    <a:lnTo>
                      <a:pt x="2256486" y="406202"/>
                    </a:lnTo>
                    <a:lnTo>
                      <a:pt x="2269403" y="405693"/>
                    </a:lnTo>
                    <a:lnTo>
                      <a:pt x="2316543" y="393527"/>
                    </a:lnTo>
                    <a:lnTo>
                      <a:pt x="2347129" y="373750"/>
                    </a:lnTo>
                    <a:lnTo>
                      <a:pt x="2263759" y="373750"/>
                    </a:lnTo>
                    <a:lnTo>
                      <a:pt x="2248804" y="372823"/>
                    </a:lnTo>
                    <a:lnTo>
                      <a:pt x="2212568" y="358920"/>
                    </a:lnTo>
                    <a:lnTo>
                      <a:pt x="2192823" y="321715"/>
                    </a:lnTo>
                    <a:lnTo>
                      <a:pt x="2192699" y="320598"/>
                    </a:lnTo>
                    <a:lnTo>
                      <a:pt x="2212568" y="281147"/>
                    </a:lnTo>
                    <a:lnTo>
                      <a:pt x="2250066" y="267245"/>
                    </a:lnTo>
                    <a:lnTo>
                      <a:pt x="2265992" y="266317"/>
                    </a:lnTo>
                    <a:lnTo>
                      <a:pt x="2387411" y="266317"/>
                    </a:lnTo>
                    <a:lnTo>
                      <a:pt x="2387411" y="255135"/>
                    </a:lnTo>
                    <a:lnTo>
                      <a:pt x="2347129" y="255135"/>
                    </a:lnTo>
                    <a:lnTo>
                      <a:pt x="2328139" y="246812"/>
                    </a:lnTo>
                    <a:lnTo>
                      <a:pt x="2308101" y="240867"/>
                    </a:lnTo>
                    <a:lnTo>
                      <a:pt x="2287013" y="237300"/>
                    </a:lnTo>
                    <a:lnTo>
                      <a:pt x="2264875" y="236111"/>
                    </a:lnTo>
                    <a:close/>
                  </a:path>
                  <a:path w="3137534" h="521334">
                    <a:moveTo>
                      <a:pt x="2387411" y="266317"/>
                    </a:moveTo>
                    <a:lnTo>
                      <a:pt x="2265992" y="266317"/>
                    </a:lnTo>
                    <a:lnTo>
                      <a:pt x="2277983" y="266650"/>
                    </a:lnTo>
                    <a:lnTo>
                      <a:pt x="2289346" y="267648"/>
                    </a:lnTo>
                    <a:lnTo>
                      <a:pt x="2329221" y="278567"/>
                    </a:lnTo>
                    <a:lnTo>
                      <a:pt x="2347129" y="288704"/>
                    </a:lnTo>
                    <a:lnTo>
                      <a:pt x="2347129" y="341298"/>
                    </a:lnTo>
                    <a:lnTo>
                      <a:pt x="2309638" y="365919"/>
                    </a:lnTo>
                    <a:lnTo>
                      <a:pt x="2263759" y="373750"/>
                    </a:lnTo>
                    <a:lnTo>
                      <a:pt x="2347129" y="373750"/>
                    </a:lnTo>
                    <a:lnTo>
                      <a:pt x="2347129" y="401163"/>
                    </a:lnTo>
                    <a:lnTo>
                      <a:pt x="2387411" y="401163"/>
                    </a:lnTo>
                    <a:lnTo>
                      <a:pt x="2387411" y="266317"/>
                    </a:lnTo>
                    <a:close/>
                  </a:path>
                  <a:path w="3137534" h="521334">
                    <a:moveTo>
                      <a:pt x="2367695" y="150507"/>
                    </a:moveTo>
                    <a:lnTo>
                      <a:pt x="2272706" y="150507"/>
                    </a:lnTo>
                    <a:lnTo>
                      <a:pt x="2289807" y="151573"/>
                    </a:lnTo>
                    <a:lnTo>
                      <a:pt x="2304738" y="154772"/>
                    </a:lnTo>
                    <a:lnTo>
                      <a:pt x="2336422" y="177137"/>
                    </a:lnTo>
                    <a:lnTo>
                      <a:pt x="2347129" y="218203"/>
                    </a:lnTo>
                    <a:lnTo>
                      <a:pt x="2347129" y="255135"/>
                    </a:lnTo>
                    <a:lnTo>
                      <a:pt x="2387411" y="255135"/>
                    </a:lnTo>
                    <a:lnTo>
                      <a:pt x="2387411" y="212607"/>
                    </a:lnTo>
                    <a:lnTo>
                      <a:pt x="2385608" y="190471"/>
                    </a:lnTo>
                    <a:lnTo>
                      <a:pt x="2380203" y="171064"/>
                    </a:lnTo>
                    <a:lnTo>
                      <a:pt x="2371197" y="154385"/>
                    </a:lnTo>
                    <a:lnTo>
                      <a:pt x="2367695" y="150507"/>
                    </a:lnTo>
                    <a:close/>
                  </a:path>
                  <a:path w="3137534" h="521334">
                    <a:moveTo>
                      <a:pt x="2276628" y="115251"/>
                    </a:moveTo>
                    <a:lnTo>
                      <a:pt x="2238016" y="119036"/>
                    </a:lnTo>
                    <a:lnTo>
                      <a:pt x="2198295" y="130647"/>
                    </a:lnTo>
                    <a:lnTo>
                      <a:pt x="2169195" y="143235"/>
                    </a:lnTo>
                    <a:lnTo>
                      <a:pt x="2184869" y="175129"/>
                    </a:lnTo>
                    <a:lnTo>
                      <a:pt x="2197191" y="169132"/>
                    </a:lnTo>
                    <a:lnTo>
                      <a:pt x="2208992" y="164008"/>
                    </a:lnTo>
                    <a:lnTo>
                      <a:pt x="2251938" y="151976"/>
                    </a:lnTo>
                    <a:lnTo>
                      <a:pt x="2272706" y="150507"/>
                    </a:lnTo>
                    <a:lnTo>
                      <a:pt x="2367695" y="150507"/>
                    </a:lnTo>
                    <a:lnTo>
                      <a:pt x="2358595" y="140430"/>
                    </a:lnTo>
                    <a:lnTo>
                      <a:pt x="2342661" y="129418"/>
                    </a:lnTo>
                    <a:lnTo>
                      <a:pt x="2323689" y="121549"/>
                    </a:lnTo>
                    <a:lnTo>
                      <a:pt x="2302183" y="116934"/>
                    </a:lnTo>
                    <a:lnTo>
                      <a:pt x="2303400" y="116934"/>
                    </a:lnTo>
                    <a:lnTo>
                      <a:pt x="2276628" y="115251"/>
                    </a:lnTo>
                    <a:close/>
                  </a:path>
                  <a:path w="3137534" h="521334">
                    <a:moveTo>
                      <a:pt x="2498195" y="0"/>
                    </a:moveTo>
                    <a:lnTo>
                      <a:pt x="2456783" y="9506"/>
                    </a:lnTo>
                    <a:lnTo>
                      <a:pt x="2456783" y="401163"/>
                    </a:lnTo>
                    <a:lnTo>
                      <a:pt x="2498195" y="401163"/>
                    </a:lnTo>
                    <a:lnTo>
                      <a:pt x="2498195" y="0"/>
                    </a:lnTo>
                    <a:close/>
                  </a:path>
                  <a:path w="3137534" h="521334">
                    <a:moveTo>
                      <a:pt x="2610095" y="120847"/>
                    </a:moveTo>
                    <a:lnTo>
                      <a:pt x="2568696" y="120847"/>
                    </a:lnTo>
                    <a:lnTo>
                      <a:pt x="2568696" y="401163"/>
                    </a:lnTo>
                    <a:lnTo>
                      <a:pt x="2610095" y="401163"/>
                    </a:lnTo>
                    <a:lnTo>
                      <a:pt x="2610095" y="120847"/>
                    </a:lnTo>
                    <a:close/>
                  </a:path>
                  <a:path w="3137534" h="521334">
                    <a:moveTo>
                      <a:pt x="2597226" y="11193"/>
                    </a:moveTo>
                    <a:lnTo>
                      <a:pt x="2581925" y="11193"/>
                    </a:lnTo>
                    <a:lnTo>
                      <a:pt x="2575397" y="13899"/>
                    </a:lnTo>
                    <a:lnTo>
                      <a:pt x="2564216" y="24708"/>
                    </a:lnTo>
                    <a:lnTo>
                      <a:pt x="2561411" y="31148"/>
                    </a:lnTo>
                    <a:lnTo>
                      <a:pt x="2561494" y="46636"/>
                    </a:lnTo>
                    <a:lnTo>
                      <a:pt x="2564216" y="53151"/>
                    </a:lnTo>
                    <a:lnTo>
                      <a:pt x="2575397" y="64345"/>
                    </a:lnTo>
                    <a:lnTo>
                      <a:pt x="2581925" y="67137"/>
                    </a:lnTo>
                    <a:lnTo>
                      <a:pt x="2597226" y="67137"/>
                    </a:lnTo>
                    <a:lnTo>
                      <a:pt x="2603841" y="64345"/>
                    </a:lnTo>
                    <a:lnTo>
                      <a:pt x="2614650" y="53151"/>
                    </a:lnTo>
                    <a:lnTo>
                      <a:pt x="2617367" y="46636"/>
                    </a:lnTo>
                    <a:lnTo>
                      <a:pt x="2617291" y="31148"/>
                    </a:lnTo>
                    <a:lnTo>
                      <a:pt x="2614650" y="24708"/>
                    </a:lnTo>
                    <a:lnTo>
                      <a:pt x="2603841" y="13899"/>
                    </a:lnTo>
                    <a:lnTo>
                      <a:pt x="2597226" y="11193"/>
                    </a:lnTo>
                    <a:close/>
                  </a:path>
                  <a:path w="3137534" h="521334">
                    <a:moveTo>
                      <a:pt x="2756123" y="156104"/>
                    </a:moveTo>
                    <a:lnTo>
                      <a:pt x="2715282" y="156104"/>
                    </a:lnTo>
                    <a:lnTo>
                      <a:pt x="2715282" y="339064"/>
                    </a:lnTo>
                    <a:lnTo>
                      <a:pt x="2726292" y="379764"/>
                    </a:lnTo>
                    <a:lnTo>
                      <a:pt x="2758634" y="402423"/>
                    </a:lnTo>
                    <a:lnTo>
                      <a:pt x="2790809" y="406760"/>
                    </a:lnTo>
                    <a:lnTo>
                      <a:pt x="2794910" y="406760"/>
                    </a:lnTo>
                    <a:lnTo>
                      <a:pt x="2832953" y="402094"/>
                    </a:lnTo>
                    <a:lnTo>
                      <a:pt x="2840051" y="399488"/>
                    </a:lnTo>
                    <a:lnTo>
                      <a:pt x="2840051" y="370387"/>
                    </a:lnTo>
                    <a:lnTo>
                      <a:pt x="2799198" y="370387"/>
                    </a:lnTo>
                    <a:lnTo>
                      <a:pt x="2789439" y="369828"/>
                    </a:lnTo>
                    <a:lnTo>
                      <a:pt x="2788790" y="369828"/>
                    </a:lnTo>
                    <a:lnTo>
                      <a:pt x="2779477" y="367943"/>
                    </a:lnTo>
                    <a:lnTo>
                      <a:pt x="2756801" y="339064"/>
                    </a:lnTo>
                    <a:lnTo>
                      <a:pt x="2756751" y="338831"/>
                    </a:lnTo>
                    <a:lnTo>
                      <a:pt x="2756123" y="328429"/>
                    </a:lnTo>
                    <a:lnTo>
                      <a:pt x="2756123" y="156104"/>
                    </a:lnTo>
                    <a:close/>
                  </a:path>
                  <a:path w="3137534" h="521334">
                    <a:moveTo>
                      <a:pt x="2840051" y="363114"/>
                    </a:moveTo>
                    <a:lnTo>
                      <a:pt x="2832953" y="365733"/>
                    </a:lnTo>
                    <a:lnTo>
                      <a:pt x="2826338" y="367594"/>
                    </a:lnTo>
                    <a:lnTo>
                      <a:pt x="2814028" y="369828"/>
                    </a:lnTo>
                    <a:lnTo>
                      <a:pt x="2807041" y="370387"/>
                    </a:lnTo>
                    <a:lnTo>
                      <a:pt x="2840051" y="370387"/>
                    </a:lnTo>
                    <a:lnTo>
                      <a:pt x="2840051" y="363114"/>
                    </a:lnTo>
                    <a:close/>
                  </a:path>
                  <a:path w="3137534" h="521334">
                    <a:moveTo>
                      <a:pt x="2840610" y="120847"/>
                    </a:moveTo>
                    <a:lnTo>
                      <a:pt x="2654845" y="120847"/>
                    </a:lnTo>
                    <a:lnTo>
                      <a:pt x="2654845" y="156104"/>
                    </a:lnTo>
                    <a:lnTo>
                      <a:pt x="2840610" y="156104"/>
                    </a:lnTo>
                    <a:lnTo>
                      <a:pt x="2840610" y="120847"/>
                    </a:lnTo>
                    <a:close/>
                  </a:path>
                  <a:path w="3137534" h="521334">
                    <a:moveTo>
                      <a:pt x="2756123" y="39165"/>
                    </a:moveTo>
                    <a:lnTo>
                      <a:pt x="2715282" y="49801"/>
                    </a:lnTo>
                    <a:lnTo>
                      <a:pt x="2715282" y="120847"/>
                    </a:lnTo>
                    <a:lnTo>
                      <a:pt x="2756123" y="120847"/>
                    </a:lnTo>
                    <a:lnTo>
                      <a:pt x="2756123" y="39165"/>
                    </a:lnTo>
                    <a:close/>
                  </a:path>
                  <a:path w="3137534" h="521334">
                    <a:moveTo>
                      <a:pt x="2875854" y="480612"/>
                    </a:moveTo>
                    <a:lnTo>
                      <a:pt x="2875854" y="518102"/>
                    </a:lnTo>
                    <a:lnTo>
                      <a:pt x="2879198" y="518938"/>
                    </a:lnTo>
                    <a:lnTo>
                      <a:pt x="2879374" y="518938"/>
                    </a:lnTo>
                    <a:lnTo>
                      <a:pt x="2882655" y="519492"/>
                    </a:lnTo>
                    <a:lnTo>
                      <a:pt x="2891987" y="520621"/>
                    </a:lnTo>
                    <a:lnTo>
                      <a:pt x="2896926" y="520894"/>
                    </a:lnTo>
                    <a:lnTo>
                      <a:pt x="2902151" y="520894"/>
                    </a:lnTo>
                    <a:lnTo>
                      <a:pt x="2941602" y="513064"/>
                    </a:lnTo>
                    <a:lnTo>
                      <a:pt x="2972093" y="488442"/>
                    </a:lnTo>
                    <a:lnTo>
                      <a:pt x="2976193" y="482845"/>
                    </a:lnTo>
                    <a:lnTo>
                      <a:pt x="2890026" y="482845"/>
                    </a:lnTo>
                    <a:lnTo>
                      <a:pt x="2882195" y="482101"/>
                    </a:lnTo>
                    <a:lnTo>
                      <a:pt x="2875854" y="480612"/>
                    </a:lnTo>
                    <a:close/>
                  </a:path>
                  <a:path w="3137534" h="521334">
                    <a:moveTo>
                      <a:pt x="2903826" y="120847"/>
                    </a:moveTo>
                    <a:lnTo>
                      <a:pt x="2857946" y="120847"/>
                    </a:lnTo>
                    <a:lnTo>
                      <a:pt x="2972093" y="400605"/>
                    </a:lnTo>
                    <a:lnTo>
                      <a:pt x="2955302" y="439212"/>
                    </a:lnTo>
                    <a:lnTo>
                      <a:pt x="2944671" y="458302"/>
                    </a:lnTo>
                    <a:lnTo>
                      <a:pt x="2931803" y="471937"/>
                    </a:lnTo>
                    <a:lnTo>
                      <a:pt x="2916698" y="480118"/>
                    </a:lnTo>
                    <a:lnTo>
                      <a:pt x="2899358" y="482845"/>
                    </a:lnTo>
                    <a:lnTo>
                      <a:pt x="2976193" y="482845"/>
                    </a:lnTo>
                    <a:lnTo>
                      <a:pt x="2997260" y="444809"/>
                    </a:lnTo>
                    <a:lnTo>
                      <a:pt x="3037851" y="350804"/>
                    </a:lnTo>
                    <a:lnTo>
                      <a:pt x="2994468" y="350804"/>
                    </a:lnTo>
                    <a:lnTo>
                      <a:pt x="2903826" y="120847"/>
                    </a:lnTo>
                    <a:close/>
                  </a:path>
                  <a:path w="3137534" h="521334">
                    <a:moveTo>
                      <a:pt x="3137145" y="120847"/>
                    </a:moveTo>
                    <a:lnTo>
                      <a:pt x="3092383" y="120847"/>
                    </a:lnTo>
                    <a:lnTo>
                      <a:pt x="2994468" y="350804"/>
                    </a:lnTo>
                    <a:lnTo>
                      <a:pt x="3037851" y="350804"/>
                    </a:lnTo>
                    <a:lnTo>
                      <a:pt x="3137145" y="12084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49152" y="8770802"/>
                <a:ext cx="1207814" cy="1089660"/>
              </a:xfrm>
              <a:prstGeom prst="rect">
                <a:avLst/>
              </a:prstGeom>
            </p:spPr>
          </p:pic>
          <p:grpSp>
            <p:nvGrpSpPr>
              <p:cNvPr id="11" name="object 11"/>
              <p:cNvGrpSpPr/>
              <p:nvPr/>
            </p:nvGrpSpPr>
            <p:grpSpPr>
              <a:xfrm>
                <a:off x="1959345" y="6962136"/>
                <a:ext cx="921385" cy="1152525"/>
                <a:chOff x="1959345" y="6962136"/>
                <a:chExt cx="921385" cy="1152525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1959345" y="6962136"/>
                  <a:ext cx="921385" cy="115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385" h="1152525">
                      <a:moveTo>
                        <a:pt x="681470" y="1151957"/>
                      </a:moveTo>
                      <a:lnTo>
                        <a:pt x="230780" y="1151957"/>
                      </a:lnTo>
                      <a:lnTo>
                        <a:pt x="221942" y="1150197"/>
                      </a:lnTo>
                      <a:lnTo>
                        <a:pt x="204711" y="959495"/>
                      </a:lnTo>
                      <a:lnTo>
                        <a:pt x="204600" y="953437"/>
                      </a:lnTo>
                      <a:lnTo>
                        <a:pt x="204511" y="948591"/>
                      </a:lnTo>
                      <a:lnTo>
                        <a:pt x="22005" y="652669"/>
                      </a:lnTo>
                      <a:lnTo>
                        <a:pt x="7084" y="620504"/>
                      </a:lnTo>
                      <a:lnTo>
                        <a:pt x="0" y="586089"/>
                      </a:lnTo>
                      <a:lnTo>
                        <a:pt x="886" y="550963"/>
                      </a:lnTo>
                      <a:lnTo>
                        <a:pt x="91839" y="308612"/>
                      </a:lnTo>
                      <a:lnTo>
                        <a:pt x="129858" y="264706"/>
                      </a:lnTo>
                      <a:lnTo>
                        <a:pt x="186244" y="253934"/>
                      </a:lnTo>
                      <a:lnTo>
                        <a:pt x="208633" y="204344"/>
                      </a:lnTo>
                      <a:lnTo>
                        <a:pt x="258504" y="53395"/>
                      </a:lnTo>
                      <a:lnTo>
                        <a:pt x="289465" y="13189"/>
                      </a:lnTo>
                      <a:lnTo>
                        <a:pt x="338340" y="0"/>
                      </a:lnTo>
                      <a:lnTo>
                        <a:pt x="355112" y="2817"/>
                      </a:lnTo>
                      <a:lnTo>
                        <a:pt x="371095" y="9217"/>
                      </a:lnTo>
                      <a:lnTo>
                        <a:pt x="439677" y="45934"/>
                      </a:lnTo>
                      <a:lnTo>
                        <a:pt x="335552" y="45934"/>
                      </a:lnTo>
                      <a:lnTo>
                        <a:pt x="328393" y="46264"/>
                      </a:lnTo>
                      <a:lnTo>
                        <a:pt x="251876" y="220013"/>
                      </a:lnTo>
                      <a:lnTo>
                        <a:pt x="251633" y="220820"/>
                      </a:lnTo>
                      <a:lnTo>
                        <a:pt x="220192" y="290520"/>
                      </a:lnTo>
                      <a:lnTo>
                        <a:pt x="215380" y="297427"/>
                      </a:lnTo>
                      <a:lnTo>
                        <a:pt x="212845" y="299155"/>
                      </a:lnTo>
                      <a:lnTo>
                        <a:pt x="170536" y="299155"/>
                      </a:lnTo>
                      <a:lnTo>
                        <a:pt x="155611" y="303120"/>
                      </a:lnTo>
                      <a:lnTo>
                        <a:pt x="52638" y="533622"/>
                      </a:lnTo>
                      <a:lnTo>
                        <a:pt x="45705" y="581839"/>
                      </a:lnTo>
                      <a:lnTo>
                        <a:pt x="45697" y="582152"/>
                      </a:lnTo>
                      <a:lnTo>
                        <a:pt x="50672" y="606208"/>
                      </a:lnTo>
                      <a:lnTo>
                        <a:pt x="61125" y="628682"/>
                      </a:lnTo>
                      <a:lnTo>
                        <a:pt x="246945" y="929935"/>
                      </a:lnTo>
                      <a:lnTo>
                        <a:pt x="249128" y="933408"/>
                      </a:lnTo>
                      <a:lnTo>
                        <a:pt x="250259" y="937446"/>
                      </a:lnTo>
                      <a:lnTo>
                        <a:pt x="253250" y="1106083"/>
                      </a:lnTo>
                      <a:lnTo>
                        <a:pt x="698109" y="1106083"/>
                      </a:lnTo>
                      <a:lnTo>
                        <a:pt x="698524" y="1128374"/>
                      </a:lnTo>
                      <a:lnTo>
                        <a:pt x="698605" y="1134512"/>
                      </a:lnTo>
                      <a:lnTo>
                        <a:pt x="696261" y="1140488"/>
                      </a:lnTo>
                      <a:lnTo>
                        <a:pt x="687693" y="1149211"/>
                      </a:lnTo>
                      <a:lnTo>
                        <a:pt x="681470" y="1151957"/>
                      </a:lnTo>
                      <a:close/>
                    </a:path>
                    <a:path w="921385" h="1152525">
                      <a:moveTo>
                        <a:pt x="474210" y="151968"/>
                      </a:moveTo>
                      <a:lnTo>
                        <a:pt x="449740" y="126164"/>
                      </a:lnTo>
                      <a:lnTo>
                        <a:pt x="446368" y="117296"/>
                      </a:lnTo>
                      <a:lnTo>
                        <a:pt x="349353" y="49841"/>
                      </a:lnTo>
                      <a:lnTo>
                        <a:pt x="335552" y="45934"/>
                      </a:lnTo>
                      <a:lnTo>
                        <a:pt x="439677" y="45934"/>
                      </a:lnTo>
                      <a:lnTo>
                        <a:pt x="478840" y="82623"/>
                      </a:lnTo>
                      <a:lnTo>
                        <a:pt x="488456" y="99027"/>
                      </a:lnTo>
                      <a:lnTo>
                        <a:pt x="519501" y="99027"/>
                      </a:lnTo>
                      <a:lnTo>
                        <a:pt x="532784" y="101867"/>
                      </a:lnTo>
                      <a:lnTo>
                        <a:pt x="544792" y="106700"/>
                      </a:lnTo>
                      <a:lnTo>
                        <a:pt x="607271" y="140136"/>
                      </a:lnTo>
                      <a:lnTo>
                        <a:pt x="612648" y="143953"/>
                      </a:lnTo>
                      <a:lnTo>
                        <a:pt x="503762" y="143953"/>
                      </a:lnTo>
                      <a:lnTo>
                        <a:pt x="494067" y="144722"/>
                      </a:lnTo>
                      <a:lnTo>
                        <a:pt x="493729" y="144722"/>
                      </a:lnTo>
                      <a:lnTo>
                        <a:pt x="486839" y="147001"/>
                      </a:lnTo>
                      <a:lnTo>
                        <a:pt x="480820" y="150462"/>
                      </a:lnTo>
                      <a:lnTo>
                        <a:pt x="474210" y="151968"/>
                      </a:lnTo>
                      <a:close/>
                    </a:path>
                    <a:path w="921385" h="1152525">
                      <a:moveTo>
                        <a:pt x="519501" y="99027"/>
                      </a:moveTo>
                      <a:lnTo>
                        <a:pt x="488456" y="99027"/>
                      </a:lnTo>
                      <a:lnTo>
                        <a:pt x="503646" y="97864"/>
                      </a:lnTo>
                      <a:lnTo>
                        <a:pt x="518745" y="98866"/>
                      </a:lnTo>
                      <a:lnTo>
                        <a:pt x="519501" y="99027"/>
                      </a:lnTo>
                      <a:close/>
                    </a:path>
                    <a:path w="921385" h="1152525">
                      <a:moveTo>
                        <a:pt x="627033" y="246201"/>
                      </a:moveTo>
                      <a:lnTo>
                        <a:pt x="601895" y="222638"/>
                      </a:lnTo>
                      <a:lnTo>
                        <a:pt x="603553" y="214844"/>
                      </a:lnTo>
                      <a:lnTo>
                        <a:pt x="603510" y="207281"/>
                      </a:lnTo>
                      <a:lnTo>
                        <a:pt x="523049" y="147324"/>
                      </a:lnTo>
                      <a:lnTo>
                        <a:pt x="514392" y="144722"/>
                      </a:lnTo>
                      <a:lnTo>
                        <a:pt x="514087" y="144722"/>
                      </a:lnTo>
                      <a:lnTo>
                        <a:pt x="503762" y="143953"/>
                      </a:lnTo>
                      <a:lnTo>
                        <a:pt x="612648" y="143953"/>
                      </a:lnTo>
                      <a:lnTo>
                        <a:pt x="620043" y="149201"/>
                      </a:lnTo>
                      <a:lnTo>
                        <a:pt x="631428" y="161590"/>
                      </a:lnTo>
                      <a:lnTo>
                        <a:pt x="640676" y="176356"/>
                      </a:lnTo>
                      <a:lnTo>
                        <a:pt x="647038" y="192553"/>
                      </a:lnTo>
                      <a:lnTo>
                        <a:pt x="663563" y="192994"/>
                      </a:lnTo>
                      <a:lnTo>
                        <a:pt x="705879" y="204829"/>
                      </a:lnTo>
                      <a:lnTo>
                        <a:pt x="746050" y="226312"/>
                      </a:lnTo>
                      <a:lnTo>
                        <a:pt x="764338" y="238537"/>
                      </a:lnTo>
                      <a:lnTo>
                        <a:pt x="648720" y="238537"/>
                      </a:lnTo>
                      <a:lnTo>
                        <a:pt x="640733" y="239962"/>
                      </a:lnTo>
                      <a:lnTo>
                        <a:pt x="634322" y="244262"/>
                      </a:lnTo>
                      <a:lnTo>
                        <a:pt x="627033" y="246201"/>
                      </a:lnTo>
                      <a:close/>
                    </a:path>
                    <a:path w="921385" h="1152525">
                      <a:moveTo>
                        <a:pt x="781988" y="340544"/>
                      </a:moveTo>
                      <a:lnTo>
                        <a:pt x="749475" y="313266"/>
                      </a:lnTo>
                      <a:lnTo>
                        <a:pt x="744999" y="286482"/>
                      </a:lnTo>
                      <a:lnTo>
                        <a:pt x="744876" y="284625"/>
                      </a:lnTo>
                      <a:lnTo>
                        <a:pt x="684137" y="245454"/>
                      </a:lnTo>
                      <a:lnTo>
                        <a:pt x="648720" y="238537"/>
                      </a:lnTo>
                      <a:lnTo>
                        <a:pt x="764338" y="238537"/>
                      </a:lnTo>
                      <a:lnTo>
                        <a:pt x="790505" y="278971"/>
                      </a:lnTo>
                      <a:lnTo>
                        <a:pt x="790934" y="285028"/>
                      </a:lnTo>
                      <a:lnTo>
                        <a:pt x="791020" y="286482"/>
                      </a:lnTo>
                      <a:lnTo>
                        <a:pt x="791125" y="287936"/>
                      </a:lnTo>
                      <a:lnTo>
                        <a:pt x="791232" y="288905"/>
                      </a:lnTo>
                      <a:lnTo>
                        <a:pt x="817728" y="288905"/>
                      </a:lnTo>
                      <a:lnTo>
                        <a:pt x="824812" y="290520"/>
                      </a:lnTo>
                      <a:lnTo>
                        <a:pt x="824967" y="290520"/>
                      </a:lnTo>
                      <a:lnTo>
                        <a:pt x="835849" y="295124"/>
                      </a:lnTo>
                      <a:lnTo>
                        <a:pt x="884749" y="321292"/>
                      </a:lnTo>
                      <a:lnTo>
                        <a:pt x="898637" y="332356"/>
                      </a:lnTo>
                      <a:lnTo>
                        <a:pt x="807721" y="332356"/>
                      </a:lnTo>
                      <a:lnTo>
                        <a:pt x="800204" y="332680"/>
                      </a:lnTo>
                      <a:lnTo>
                        <a:pt x="794040" y="336759"/>
                      </a:lnTo>
                      <a:lnTo>
                        <a:pt x="788193" y="339523"/>
                      </a:lnTo>
                      <a:lnTo>
                        <a:pt x="781988" y="340544"/>
                      </a:lnTo>
                      <a:close/>
                    </a:path>
                    <a:path w="921385" h="1152525">
                      <a:moveTo>
                        <a:pt x="817728" y="288905"/>
                      </a:moveTo>
                      <a:lnTo>
                        <a:pt x="791232" y="288905"/>
                      </a:lnTo>
                      <a:lnTo>
                        <a:pt x="802799" y="287451"/>
                      </a:lnTo>
                      <a:lnTo>
                        <a:pt x="801985" y="287451"/>
                      </a:lnTo>
                      <a:lnTo>
                        <a:pt x="811731" y="287936"/>
                      </a:lnTo>
                      <a:lnTo>
                        <a:pt x="813478" y="287936"/>
                      </a:lnTo>
                      <a:lnTo>
                        <a:pt x="817728" y="288905"/>
                      </a:lnTo>
                      <a:close/>
                    </a:path>
                    <a:path w="921385" h="1152525">
                      <a:moveTo>
                        <a:pt x="200664" y="304002"/>
                      </a:moveTo>
                      <a:lnTo>
                        <a:pt x="192306" y="302958"/>
                      </a:lnTo>
                      <a:lnTo>
                        <a:pt x="186325" y="301020"/>
                      </a:lnTo>
                      <a:lnTo>
                        <a:pt x="170536" y="299155"/>
                      </a:lnTo>
                      <a:lnTo>
                        <a:pt x="212845" y="299155"/>
                      </a:lnTo>
                      <a:lnTo>
                        <a:pt x="208613" y="302039"/>
                      </a:lnTo>
                      <a:lnTo>
                        <a:pt x="200664" y="304002"/>
                      </a:lnTo>
                      <a:close/>
                    </a:path>
                    <a:path w="921385" h="1152525">
                      <a:moveTo>
                        <a:pt x="698109" y="1106083"/>
                      </a:moveTo>
                      <a:lnTo>
                        <a:pt x="651887" y="1106083"/>
                      </a:lnTo>
                      <a:lnTo>
                        <a:pt x="649220" y="959495"/>
                      </a:lnTo>
                      <a:lnTo>
                        <a:pt x="649139" y="953437"/>
                      </a:lnTo>
                      <a:lnTo>
                        <a:pt x="651402" y="947622"/>
                      </a:lnTo>
                      <a:lnTo>
                        <a:pt x="655605" y="943180"/>
                      </a:lnTo>
                      <a:lnTo>
                        <a:pt x="698716" y="892337"/>
                      </a:lnTo>
                      <a:lnTo>
                        <a:pt x="733778" y="840119"/>
                      </a:lnTo>
                      <a:lnTo>
                        <a:pt x="761603" y="788349"/>
                      </a:lnTo>
                      <a:lnTo>
                        <a:pt x="782998" y="738845"/>
                      </a:lnTo>
                      <a:lnTo>
                        <a:pt x="798775" y="693431"/>
                      </a:lnTo>
                      <a:lnTo>
                        <a:pt x="809743" y="653926"/>
                      </a:lnTo>
                      <a:lnTo>
                        <a:pt x="820492" y="599930"/>
                      </a:lnTo>
                      <a:lnTo>
                        <a:pt x="819279" y="595892"/>
                      </a:lnTo>
                      <a:lnTo>
                        <a:pt x="819148" y="592338"/>
                      </a:lnTo>
                      <a:lnTo>
                        <a:pt x="819118" y="591531"/>
                      </a:lnTo>
                      <a:lnTo>
                        <a:pt x="820734" y="585392"/>
                      </a:lnTo>
                      <a:lnTo>
                        <a:pt x="821381" y="583616"/>
                      </a:lnTo>
                      <a:lnTo>
                        <a:pt x="821647" y="582152"/>
                      </a:lnTo>
                      <a:lnTo>
                        <a:pt x="821704" y="581839"/>
                      </a:lnTo>
                      <a:lnTo>
                        <a:pt x="872625" y="392769"/>
                      </a:lnTo>
                      <a:lnTo>
                        <a:pt x="873110" y="391153"/>
                      </a:lnTo>
                      <a:lnTo>
                        <a:pt x="873433" y="390426"/>
                      </a:lnTo>
                      <a:lnTo>
                        <a:pt x="874998" y="382178"/>
                      </a:lnTo>
                      <a:lnTo>
                        <a:pt x="873585" y="374172"/>
                      </a:lnTo>
                      <a:lnTo>
                        <a:pt x="869489" y="367166"/>
                      </a:lnTo>
                      <a:lnTo>
                        <a:pt x="863006" y="361916"/>
                      </a:lnTo>
                      <a:lnTo>
                        <a:pt x="807721" y="332356"/>
                      </a:lnTo>
                      <a:lnTo>
                        <a:pt x="898637" y="332356"/>
                      </a:lnTo>
                      <a:lnTo>
                        <a:pt x="904164" y="336759"/>
                      </a:lnTo>
                      <a:lnTo>
                        <a:pt x="916524" y="357444"/>
                      </a:lnTo>
                      <a:lnTo>
                        <a:pt x="921019" y="381112"/>
                      </a:lnTo>
                      <a:lnTo>
                        <a:pt x="916837" y="405529"/>
                      </a:lnTo>
                      <a:lnTo>
                        <a:pt x="867775" y="587654"/>
                      </a:lnTo>
                      <a:lnTo>
                        <a:pt x="867856" y="592338"/>
                      </a:lnTo>
                      <a:lnTo>
                        <a:pt x="856301" y="658254"/>
                      </a:lnTo>
                      <a:lnTo>
                        <a:pt x="845304" y="699678"/>
                      </a:lnTo>
                      <a:lnTo>
                        <a:pt x="829208" y="747681"/>
                      </a:lnTo>
                      <a:lnTo>
                        <a:pt x="807098" y="800376"/>
                      </a:lnTo>
                      <a:lnTo>
                        <a:pt x="778060" y="855875"/>
                      </a:lnTo>
                      <a:lnTo>
                        <a:pt x="741177" y="912290"/>
                      </a:lnTo>
                      <a:lnTo>
                        <a:pt x="695534" y="967733"/>
                      </a:lnTo>
                      <a:lnTo>
                        <a:pt x="698109" y="1106083"/>
                      </a:lnTo>
                      <a:close/>
                    </a:path>
                  </a:pathLst>
                </a:custGeom>
                <a:solidFill>
                  <a:srgbClr val="D94E2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086774" y="7220227"/>
                  <a:ext cx="94837" cy="173687"/>
                </a:xfrm>
                <a:prstGeom prst="rect">
                  <a:avLst/>
                </a:prstGeom>
              </p:spPr>
            </p:pic>
            <p:pic>
              <p:nvPicPr>
                <p:cNvPr id="14" name="object 14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352106" y="7068160"/>
                  <a:ext cx="102723" cy="180943"/>
                </a:xfrm>
                <a:prstGeom prst="rect">
                  <a:avLst/>
                </a:prstGeom>
              </p:spPr>
            </p:pic>
            <p:pic>
              <p:nvPicPr>
                <p:cNvPr id="15" name="object 15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509152" y="7152640"/>
                  <a:ext cx="102723" cy="180943"/>
                </a:xfrm>
                <a:prstGeom prst="rect">
                  <a:avLst/>
                </a:prstGeom>
              </p:spPr>
            </p:pic>
            <p:pic>
              <p:nvPicPr>
                <p:cNvPr id="16" name="object 16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656176" y="7256503"/>
                  <a:ext cx="102723" cy="180943"/>
                </a:xfrm>
                <a:prstGeom prst="rect">
                  <a:avLst/>
                </a:prstGeom>
              </p:spPr>
            </p:pic>
          </p:grpSp>
          <p:pic>
            <p:nvPicPr>
              <p:cNvPr id="17" name="object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83638" y="5184502"/>
                <a:ext cx="1085618" cy="1238447"/>
              </a:xfrm>
              <a:prstGeom prst="rect">
                <a:avLst/>
              </a:prstGeom>
            </p:spPr>
          </p:pic>
          <p:sp>
            <p:nvSpPr>
              <p:cNvPr id="18" name="object 18"/>
              <p:cNvSpPr/>
              <p:nvPr/>
            </p:nvSpPr>
            <p:spPr>
              <a:xfrm>
                <a:off x="2031443" y="10631463"/>
                <a:ext cx="805180" cy="1092835"/>
              </a:xfrm>
              <a:custGeom>
                <a:avLst/>
                <a:gdLst/>
                <a:ahLst/>
                <a:cxnLst/>
                <a:rect l="l" t="t" r="r" b="b"/>
                <a:pathLst>
                  <a:path w="805180" h="1092834">
                    <a:moveTo>
                      <a:pt x="585079" y="896132"/>
                    </a:moveTo>
                    <a:lnTo>
                      <a:pt x="219495" y="896132"/>
                    </a:lnTo>
                    <a:lnTo>
                      <a:pt x="208136" y="842590"/>
                    </a:lnTo>
                    <a:lnTo>
                      <a:pt x="192631" y="794672"/>
                    </a:lnTo>
                    <a:lnTo>
                      <a:pt x="173860" y="751490"/>
                    </a:lnTo>
                    <a:lnTo>
                      <a:pt x="152701" y="712156"/>
                    </a:lnTo>
                    <a:lnTo>
                      <a:pt x="130035" y="675784"/>
                    </a:lnTo>
                    <a:lnTo>
                      <a:pt x="106742" y="641487"/>
                    </a:lnTo>
                    <a:lnTo>
                      <a:pt x="83700" y="608376"/>
                    </a:lnTo>
                    <a:lnTo>
                      <a:pt x="61790" y="575566"/>
                    </a:lnTo>
                    <a:lnTo>
                      <a:pt x="41891" y="542168"/>
                    </a:lnTo>
                    <a:lnTo>
                      <a:pt x="24883" y="507295"/>
                    </a:lnTo>
                    <a:lnTo>
                      <a:pt x="11630" y="469988"/>
                    </a:lnTo>
                    <a:lnTo>
                      <a:pt x="3058" y="429577"/>
                    </a:lnTo>
                    <a:lnTo>
                      <a:pt x="0" y="384957"/>
                    </a:lnTo>
                    <a:lnTo>
                      <a:pt x="3358" y="329648"/>
                    </a:lnTo>
                    <a:lnTo>
                      <a:pt x="13384" y="276279"/>
                    </a:lnTo>
                    <a:lnTo>
                      <a:pt x="29305" y="228682"/>
                    </a:lnTo>
                    <a:lnTo>
                      <a:pt x="50659" y="185581"/>
                    </a:lnTo>
                    <a:lnTo>
                      <a:pt x="76908" y="146976"/>
                    </a:lnTo>
                    <a:lnTo>
                      <a:pt x="107511" y="112868"/>
                    </a:lnTo>
                    <a:lnTo>
                      <a:pt x="141930" y="83256"/>
                    </a:lnTo>
                    <a:lnTo>
                      <a:pt x="179624" y="58141"/>
                    </a:lnTo>
                    <a:lnTo>
                      <a:pt x="220055" y="37524"/>
                    </a:lnTo>
                    <a:lnTo>
                      <a:pt x="262684" y="21404"/>
                    </a:lnTo>
                    <a:lnTo>
                      <a:pt x="306970" y="9783"/>
                    </a:lnTo>
                    <a:lnTo>
                      <a:pt x="354325" y="2435"/>
                    </a:lnTo>
                    <a:lnTo>
                      <a:pt x="402287" y="0"/>
                    </a:lnTo>
                    <a:lnTo>
                      <a:pt x="426298" y="607"/>
                    </a:lnTo>
                    <a:lnTo>
                      <a:pt x="450249" y="2435"/>
                    </a:lnTo>
                    <a:lnTo>
                      <a:pt x="474048" y="5491"/>
                    </a:lnTo>
                    <a:lnTo>
                      <a:pt x="497604" y="9783"/>
                    </a:lnTo>
                    <a:lnTo>
                      <a:pt x="515483" y="14473"/>
                    </a:lnTo>
                    <a:lnTo>
                      <a:pt x="402368" y="14473"/>
                    </a:lnTo>
                    <a:lnTo>
                      <a:pt x="360885" y="17294"/>
                    </a:lnTo>
                    <a:lnTo>
                      <a:pt x="315999" y="24411"/>
                    </a:lnTo>
                    <a:lnTo>
                      <a:pt x="269287" y="37129"/>
                    </a:lnTo>
                    <a:lnTo>
                      <a:pt x="222327" y="56754"/>
                    </a:lnTo>
                    <a:lnTo>
                      <a:pt x="176694" y="84591"/>
                    </a:lnTo>
                    <a:lnTo>
                      <a:pt x="133967" y="121945"/>
                    </a:lnTo>
                    <a:lnTo>
                      <a:pt x="95721" y="170122"/>
                    </a:lnTo>
                    <a:lnTo>
                      <a:pt x="65349" y="224892"/>
                    </a:lnTo>
                    <a:lnTo>
                      <a:pt x="46179" y="278175"/>
                    </a:lnTo>
                    <a:lnTo>
                      <a:pt x="36804" y="329648"/>
                    </a:lnTo>
                    <a:lnTo>
                      <a:pt x="35820" y="378989"/>
                    </a:lnTo>
                    <a:lnTo>
                      <a:pt x="41824" y="425876"/>
                    </a:lnTo>
                    <a:lnTo>
                      <a:pt x="53410" y="469988"/>
                    </a:lnTo>
                    <a:lnTo>
                      <a:pt x="69177" y="511002"/>
                    </a:lnTo>
                    <a:lnTo>
                      <a:pt x="87720" y="548596"/>
                    </a:lnTo>
                    <a:lnTo>
                      <a:pt x="107638" y="582448"/>
                    </a:lnTo>
                    <a:lnTo>
                      <a:pt x="145986" y="637639"/>
                    </a:lnTo>
                    <a:lnTo>
                      <a:pt x="161610" y="658333"/>
                    </a:lnTo>
                    <a:lnTo>
                      <a:pt x="192189" y="705493"/>
                    </a:lnTo>
                    <a:lnTo>
                      <a:pt x="218815" y="753670"/>
                    </a:lnTo>
                    <a:lnTo>
                      <a:pt x="242524" y="794042"/>
                    </a:lnTo>
                    <a:lnTo>
                      <a:pt x="264363" y="817788"/>
                    </a:lnTo>
                    <a:lnTo>
                      <a:pt x="378050" y="817788"/>
                    </a:lnTo>
                    <a:lnTo>
                      <a:pt x="379044" y="824463"/>
                    </a:lnTo>
                    <a:lnTo>
                      <a:pt x="387396" y="836995"/>
                    </a:lnTo>
                    <a:lnTo>
                      <a:pt x="402449" y="840907"/>
                    </a:lnTo>
                    <a:lnTo>
                      <a:pt x="596988" y="840907"/>
                    </a:lnTo>
                    <a:lnTo>
                      <a:pt x="596443" y="842590"/>
                    </a:lnTo>
                    <a:lnTo>
                      <a:pt x="585079" y="896132"/>
                    </a:lnTo>
                    <a:close/>
                  </a:path>
                  <a:path w="805180" h="1092834">
                    <a:moveTo>
                      <a:pt x="604470" y="817788"/>
                    </a:moveTo>
                    <a:lnTo>
                      <a:pt x="540446" y="817788"/>
                    </a:lnTo>
                    <a:lnTo>
                      <a:pt x="562279" y="794042"/>
                    </a:lnTo>
                    <a:lnTo>
                      <a:pt x="585982" y="753670"/>
                    </a:lnTo>
                    <a:lnTo>
                      <a:pt x="612608" y="705493"/>
                    </a:lnTo>
                    <a:lnTo>
                      <a:pt x="643207" y="658333"/>
                    </a:lnTo>
                    <a:lnTo>
                      <a:pt x="658819" y="637639"/>
                    </a:lnTo>
                    <a:lnTo>
                      <a:pt x="677271" y="612236"/>
                    </a:lnTo>
                    <a:lnTo>
                      <a:pt x="717079" y="548596"/>
                    </a:lnTo>
                    <a:lnTo>
                      <a:pt x="735627" y="511002"/>
                    </a:lnTo>
                    <a:lnTo>
                      <a:pt x="751399" y="469988"/>
                    </a:lnTo>
                    <a:lnTo>
                      <a:pt x="762990" y="425876"/>
                    </a:lnTo>
                    <a:lnTo>
                      <a:pt x="768970" y="379199"/>
                    </a:lnTo>
                    <a:lnTo>
                      <a:pt x="768997" y="378989"/>
                    </a:lnTo>
                    <a:lnTo>
                      <a:pt x="768224" y="340170"/>
                    </a:lnTo>
                    <a:lnTo>
                      <a:pt x="768133" y="335576"/>
                    </a:lnTo>
                    <a:lnTo>
                      <a:pt x="768015" y="329648"/>
                    </a:lnTo>
                    <a:lnTo>
                      <a:pt x="758640" y="278175"/>
                    </a:lnTo>
                    <a:lnTo>
                      <a:pt x="739469" y="224892"/>
                    </a:lnTo>
                    <a:lnTo>
                      <a:pt x="709096" y="170122"/>
                    </a:lnTo>
                    <a:lnTo>
                      <a:pt x="670787" y="121945"/>
                    </a:lnTo>
                    <a:lnTo>
                      <a:pt x="627999" y="84591"/>
                    </a:lnTo>
                    <a:lnTo>
                      <a:pt x="582317" y="56754"/>
                    </a:lnTo>
                    <a:lnTo>
                      <a:pt x="535327" y="37129"/>
                    </a:lnTo>
                    <a:lnTo>
                      <a:pt x="488614" y="24411"/>
                    </a:lnTo>
                    <a:lnTo>
                      <a:pt x="443764" y="17294"/>
                    </a:lnTo>
                    <a:lnTo>
                      <a:pt x="402368" y="14473"/>
                    </a:lnTo>
                    <a:lnTo>
                      <a:pt x="515483" y="14473"/>
                    </a:lnTo>
                    <a:lnTo>
                      <a:pt x="584548" y="37524"/>
                    </a:lnTo>
                    <a:lnTo>
                      <a:pt x="624985" y="58141"/>
                    </a:lnTo>
                    <a:lnTo>
                      <a:pt x="662680" y="83256"/>
                    </a:lnTo>
                    <a:lnTo>
                      <a:pt x="697096" y="112868"/>
                    </a:lnTo>
                    <a:lnTo>
                      <a:pt x="727694" y="146976"/>
                    </a:lnTo>
                    <a:lnTo>
                      <a:pt x="753936" y="185581"/>
                    </a:lnTo>
                    <a:lnTo>
                      <a:pt x="775283" y="228682"/>
                    </a:lnTo>
                    <a:lnTo>
                      <a:pt x="791197" y="276279"/>
                    </a:lnTo>
                    <a:lnTo>
                      <a:pt x="801141" y="328371"/>
                    </a:lnTo>
                    <a:lnTo>
                      <a:pt x="804575" y="384957"/>
                    </a:lnTo>
                    <a:lnTo>
                      <a:pt x="801527" y="429428"/>
                    </a:lnTo>
                    <a:lnTo>
                      <a:pt x="792945" y="469988"/>
                    </a:lnTo>
                    <a:lnTo>
                      <a:pt x="779695" y="507295"/>
                    </a:lnTo>
                    <a:lnTo>
                      <a:pt x="762691" y="542168"/>
                    </a:lnTo>
                    <a:lnTo>
                      <a:pt x="742797" y="575566"/>
                    </a:lnTo>
                    <a:lnTo>
                      <a:pt x="720893" y="608376"/>
                    </a:lnTo>
                    <a:lnTo>
                      <a:pt x="697855" y="641487"/>
                    </a:lnTo>
                    <a:lnTo>
                      <a:pt x="674563" y="675784"/>
                    </a:lnTo>
                    <a:lnTo>
                      <a:pt x="651895" y="712156"/>
                    </a:lnTo>
                    <a:lnTo>
                      <a:pt x="630732" y="751490"/>
                    </a:lnTo>
                    <a:lnTo>
                      <a:pt x="611954" y="794672"/>
                    </a:lnTo>
                    <a:lnTo>
                      <a:pt x="604470" y="817788"/>
                    </a:lnTo>
                    <a:close/>
                  </a:path>
                  <a:path w="805180" h="1092834">
                    <a:moveTo>
                      <a:pt x="378050" y="817788"/>
                    </a:moveTo>
                    <a:lnTo>
                      <a:pt x="264466" y="817788"/>
                    </a:lnTo>
                    <a:lnTo>
                      <a:pt x="285384" y="816084"/>
                    </a:lnTo>
                    <a:lnTo>
                      <a:pt x="307240" y="787906"/>
                    </a:lnTo>
                    <a:lnTo>
                      <a:pt x="321349" y="754027"/>
                    </a:lnTo>
                    <a:lnTo>
                      <a:pt x="328934" y="725485"/>
                    </a:lnTo>
                    <a:lnTo>
                      <a:pt x="331224" y="713316"/>
                    </a:lnTo>
                    <a:lnTo>
                      <a:pt x="332125" y="511002"/>
                    </a:lnTo>
                    <a:lnTo>
                      <a:pt x="332152" y="504961"/>
                    </a:lnTo>
                    <a:lnTo>
                      <a:pt x="332275" y="477296"/>
                    </a:lnTo>
                    <a:lnTo>
                      <a:pt x="295069" y="474217"/>
                    </a:lnTo>
                    <a:lnTo>
                      <a:pt x="258008" y="470433"/>
                    </a:lnTo>
                    <a:lnTo>
                      <a:pt x="196535" y="460720"/>
                    </a:lnTo>
                    <a:lnTo>
                      <a:pt x="144698" y="415403"/>
                    </a:lnTo>
                    <a:lnTo>
                      <a:pt x="138309" y="379199"/>
                    </a:lnTo>
                    <a:lnTo>
                      <a:pt x="146538" y="340170"/>
                    </a:lnTo>
                    <a:lnTo>
                      <a:pt x="170584" y="302969"/>
                    </a:lnTo>
                    <a:lnTo>
                      <a:pt x="213702" y="272816"/>
                    </a:lnTo>
                    <a:lnTo>
                      <a:pt x="258988" y="266897"/>
                    </a:lnTo>
                    <a:lnTo>
                      <a:pt x="301485" y="281763"/>
                    </a:lnTo>
                    <a:lnTo>
                      <a:pt x="323383" y="302055"/>
                    </a:lnTo>
                    <a:lnTo>
                      <a:pt x="234879" y="302055"/>
                    </a:lnTo>
                    <a:lnTo>
                      <a:pt x="202573" y="317233"/>
                    </a:lnTo>
                    <a:lnTo>
                      <a:pt x="182180" y="346767"/>
                    </a:lnTo>
                    <a:lnTo>
                      <a:pt x="180613" y="378989"/>
                    </a:lnTo>
                    <a:lnTo>
                      <a:pt x="180512" y="381078"/>
                    </a:lnTo>
                    <a:lnTo>
                      <a:pt x="204377" y="410589"/>
                    </a:lnTo>
                    <a:lnTo>
                      <a:pt x="228544" y="421593"/>
                    </a:lnTo>
                    <a:lnTo>
                      <a:pt x="258675" y="429428"/>
                    </a:lnTo>
                    <a:lnTo>
                      <a:pt x="293066" y="434535"/>
                    </a:lnTo>
                    <a:lnTo>
                      <a:pt x="330011" y="437352"/>
                    </a:lnTo>
                    <a:lnTo>
                      <a:pt x="366770" y="437352"/>
                    </a:lnTo>
                    <a:lnTo>
                      <a:pt x="366851" y="438212"/>
                    </a:lnTo>
                    <a:lnTo>
                      <a:pt x="644390" y="438212"/>
                    </a:lnTo>
                    <a:lnTo>
                      <a:pt x="640310" y="444128"/>
                    </a:lnTo>
                    <a:lnTo>
                      <a:pt x="580862" y="465936"/>
                    </a:lnTo>
                    <a:lnTo>
                      <a:pt x="509893" y="474217"/>
                    </a:lnTo>
                    <a:lnTo>
                      <a:pt x="472542" y="477296"/>
                    </a:lnTo>
                    <a:lnTo>
                      <a:pt x="472551" y="479640"/>
                    </a:lnTo>
                    <a:lnTo>
                      <a:pt x="368817" y="479640"/>
                    </a:lnTo>
                    <a:lnTo>
                      <a:pt x="369177" y="504961"/>
                    </a:lnTo>
                    <a:lnTo>
                      <a:pt x="369302" y="565429"/>
                    </a:lnTo>
                    <a:lnTo>
                      <a:pt x="369424" y="575566"/>
                    </a:lnTo>
                    <a:lnTo>
                      <a:pt x="369506" y="582448"/>
                    </a:lnTo>
                    <a:lnTo>
                      <a:pt x="369604" y="590631"/>
                    </a:lnTo>
                    <a:lnTo>
                      <a:pt x="369898" y="629751"/>
                    </a:lnTo>
                    <a:lnTo>
                      <a:pt x="369965" y="641487"/>
                    </a:lnTo>
                    <a:lnTo>
                      <a:pt x="370062" y="658333"/>
                    </a:lnTo>
                    <a:lnTo>
                      <a:pt x="370178" y="678633"/>
                    </a:lnTo>
                    <a:lnTo>
                      <a:pt x="370304" y="705493"/>
                    </a:lnTo>
                    <a:lnTo>
                      <a:pt x="370398" y="725485"/>
                    </a:lnTo>
                    <a:lnTo>
                      <a:pt x="370434" y="733126"/>
                    </a:lnTo>
                    <a:lnTo>
                      <a:pt x="374390" y="793208"/>
                    </a:lnTo>
                    <a:lnTo>
                      <a:pt x="378050" y="817788"/>
                    </a:lnTo>
                    <a:close/>
                  </a:path>
                  <a:path w="805180" h="1092834">
                    <a:moveTo>
                      <a:pt x="644390" y="438212"/>
                    </a:moveTo>
                    <a:lnTo>
                      <a:pt x="437885" y="438212"/>
                    </a:lnTo>
                    <a:lnTo>
                      <a:pt x="441328" y="401950"/>
                    </a:lnTo>
                    <a:lnTo>
                      <a:pt x="447051" y="368351"/>
                    </a:lnTo>
                    <a:lnTo>
                      <a:pt x="447177" y="367614"/>
                    </a:lnTo>
                    <a:lnTo>
                      <a:pt x="456027" y="337583"/>
                    </a:lnTo>
                    <a:lnTo>
                      <a:pt x="468500" y="313965"/>
                    </a:lnTo>
                    <a:lnTo>
                      <a:pt x="503252" y="281763"/>
                    </a:lnTo>
                    <a:lnTo>
                      <a:pt x="545758" y="266897"/>
                    </a:lnTo>
                    <a:lnTo>
                      <a:pt x="591068" y="272816"/>
                    </a:lnTo>
                    <a:lnTo>
                      <a:pt x="632925" y="302055"/>
                    </a:lnTo>
                    <a:lnTo>
                      <a:pt x="569808" y="302055"/>
                    </a:lnTo>
                    <a:lnTo>
                      <a:pt x="532368" y="310812"/>
                    </a:lnTo>
                    <a:lnTo>
                      <a:pt x="507079" y="335576"/>
                    </a:lnTo>
                    <a:lnTo>
                      <a:pt x="490136" y="368351"/>
                    </a:lnTo>
                    <a:lnTo>
                      <a:pt x="479877" y="403993"/>
                    </a:lnTo>
                    <a:lnTo>
                      <a:pt x="474644" y="437352"/>
                    </a:lnTo>
                    <a:lnTo>
                      <a:pt x="644982" y="437352"/>
                    </a:lnTo>
                    <a:lnTo>
                      <a:pt x="644390" y="438212"/>
                    </a:lnTo>
                    <a:close/>
                  </a:path>
                  <a:path w="805180" h="1092834">
                    <a:moveTo>
                      <a:pt x="366770" y="437352"/>
                    </a:moveTo>
                    <a:lnTo>
                      <a:pt x="330011" y="437352"/>
                    </a:lnTo>
                    <a:lnTo>
                      <a:pt x="324766" y="403993"/>
                    </a:lnTo>
                    <a:lnTo>
                      <a:pt x="314489" y="368351"/>
                    </a:lnTo>
                    <a:lnTo>
                      <a:pt x="297542" y="335576"/>
                    </a:lnTo>
                    <a:lnTo>
                      <a:pt x="272287" y="310812"/>
                    </a:lnTo>
                    <a:lnTo>
                      <a:pt x="234879" y="302055"/>
                    </a:lnTo>
                    <a:lnTo>
                      <a:pt x="323383" y="302055"/>
                    </a:lnTo>
                    <a:lnTo>
                      <a:pt x="336236" y="313965"/>
                    </a:lnTo>
                    <a:lnTo>
                      <a:pt x="348721" y="337583"/>
                    </a:lnTo>
                    <a:lnTo>
                      <a:pt x="357590" y="367614"/>
                    </a:lnTo>
                    <a:lnTo>
                      <a:pt x="363442" y="401950"/>
                    </a:lnTo>
                    <a:lnTo>
                      <a:pt x="366770" y="437352"/>
                    </a:lnTo>
                    <a:close/>
                  </a:path>
                  <a:path w="805180" h="1092834">
                    <a:moveTo>
                      <a:pt x="644982" y="437352"/>
                    </a:moveTo>
                    <a:lnTo>
                      <a:pt x="474644" y="437352"/>
                    </a:lnTo>
                    <a:lnTo>
                      <a:pt x="511589" y="434535"/>
                    </a:lnTo>
                    <a:lnTo>
                      <a:pt x="545980" y="429428"/>
                    </a:lnTo>
                    <a:lnTo>
                      <a:pt x="576111" y="421593"/>
                    </a:lnTo>
                    <a:lnTo>
                      <a:pt x="600278" y="410589"/>
                    </a:lnTo>
                    <a:lnTo>
                      <a:pt x="624151" y="381078"/>
                    </a:lnTo>
                    <a:lnTo>
                      <a:pt x="622498" y="346767"/>
                    </a:lnTo>
                    <a:lnTo>
                      <a:pt x="602117" y="317233"/>
                    </a:lnTo>
                    <a:lnTo>
                      <a:pt x="569808" y="302055"/>
                    </a:lnTo>
                    <a:lnTo>
                      <a:pt x="632925" y="302055"/>
                    </a:lnTo>
                    <a:lnTo>
                      <a:pt x="634233" y="302969"/>
                    </a:lnTo>
                    <a:lnTo>
                      <a:pt x="658279" y="340170"/>
                    </a:lnTo>
                    <a:lnTo>
                      <a:pt x="666464" y="378989"/>
                    </a:lnTo>
                    <a:lnTo>
                      <a:pt x="666508" y="379199"/>
                    </a:lnTo>
                    <a:lnTo>
                      <a:pt x="660119" y="415403"/>
                    </a:lnTo>
                    <a:lnTo>
                      <a:pt x="644982" y="437352"/>
                    </a:lnTo>
                    <a:close/>
                  </a:path>
                  <a:path w="805180" h="1092834">
                    <a:moveTo>
                      <a:pt x="409556" y="438212"/>
                    </a:moveTo>
                    <a:lnTo>
                      <a:pt x="393639" y="438212"/>
                    </a:lnTo>
                    <a:lnTo>
                      <a:pt x="402368" y="437999"/>
                    </a:lnTo>
                    <a:lnTo>
                      <a:pt x="409556" y="438212"/>
                    </a:lnTo>
                    <a:close/>
                  </a:path>
                  <a:path w="805180" h="1092834">
                    <a:moveTo>
                      <a:pt x="402368" y="481581"/>
                    </a:moveTo>
                    <a:lnTo>
                      <a:pt x="368817" y="479640"/>
                    </a:lnTo>
                    <a:lnTo>
                      <a:pt x="436081" y="479640"/>
                    </a:lnTo>
                    <a:lnTo>
                      <a:pt x="402368" y="481581"/>
                    </a:lnTo>
                    <a:close/>
                  </a:path>
                  <a:path w="805180" h="1092834">
                    <a:moveTo>
                      <a:pt x="596988" y="840907"/>
                    </a:moveTo>
                    <a:lnTo>
                      <a:pt x="402449" y="840907"/>
                    </a:lnTo>
                    <a:lnTo>
                      <a:pt x="406587" y="838666"/>
                    </a:lnTo>
                    <a:lnTo>
                      <a:pt x="416152" y="825949"/>
                    </a:lnTo>
                    <a:lnTo>
                      <a:pt x="426777" y="794042"/>
                    </a:lnTo>
                    <a:lnTo>
                      <a:pt x="426869" y="793765"/>
                    </a:lnTo>
                    <a:lnTo>
                      <a:pt x="434464" y="733126"/>
                    </a:lnTo>
                    <a:lnTo>
                      <a:pt x="434720" y="678633"/>
                    </a:lnTo>
                    <a:lnTo>
                      <a:pt x="435131" y="612236"/>
                    </a:lnTo>
                    <a:lnTo>
                      <a:pt x="435392" y="582448"/>
                    </a:lnTo>
                    <a:lnTo>
                      <a:pt x="435474" y="575566"/>
                    </a:lnTo>
                    <a:lnTo>
                      <a:pt x="435595" y="565429"/>
                    </a:lnTo>
                    <a:lnTo>
                      <a:pt x="435709" y="504961"/>
                    </a:lnTo>
                    <a:lnTo>
                      <a:pt x="436052" y="481581"/>
                    </a:lnTo>
                    <a:lnTo>
                      <a:pt x="436081" y="479640"/>
                    </a:lnTo>
                    <a:lnTo>
                      <a:pt x="472551" y="479640"/>
                    </a:lnTo>
                    <a:lnTo>
                      <a:pt x="472829" y="542168"/>
                    </a:lnTo>
                    <a:lnTo>
                      <a:pt x="472933" y="565429"/>
                    </a:lnTo>
                    <a:lnTo>
                      <a:pt x="473046" y="590631"/>
                    </a:lnTo>
                    <a:lnTo>
                      <a:pt x="473142" y="612236"/>
                    </a:lnTo>
                    <a:lnTo>
                      <a:pt x="473255" y="637639"/>
                    </a:lnTo>
                    <a:lnTo>
                      <a:pt x="473348" y="658333"/>
                    </a:lnTo>
                    <a:lnTo>
                      <a:pt x="473438" y="678633"/>
                    </a:lnTo>
                    <a:lnTo>
                      <a:pt x="473558" y="705493"/>
                    </a:lnTo>
                    <a:lnTo>
                      <a:pt x="473593" y="713316"/>
                    </a:lnTo>
                    <a:lnTo>
                      <a:pt x="483381" y="753670"/>
                    </a:lnTo>
                    <a:lnTo>
                      <a:pt x="519432" y="816084"/>
                    </a:lnTo>
                    <a:lnTo>
                      <a:pt x="540446" y="817788"/>
                    </a:lnTo>
                    <a:lnTo>
                      <a:pt x="604470" y="817788"/>
                    </a:lnTo>
                    <a:lnTo>
                      <a:pt x="596988" y="840907"/>
                    </a:lnTo>
                    <a:close/>
                  </a:path>
                  <a:path w="805180" h="1092834">
                    <a:moveTo>
                      <a:pt x="585079" y="1092290"/>
                    </a:moveTo>
                    <a:lnTo>
                      <a:pt x="219657" y="1092290"/>
                    </a:lnTo>
                    <a:lnTo>
                      <a:pt x="219657" y="1032376"/>
                    </a:lnTo>
                    <a:lnTo>
                      <a:pt x="585079" y="1032376"/>
                    </a:lnTo>
                    <a:lnTo>
                      <a:pt x="585079" y="1092290"/>
                    </a:lnTo>
                    <a:close/>
                  </a:path>
                  <a:path w="805180" h="1092834">
                    <a:moveTo>
                      <a:pt x="585079" y="995424"/>
                    </a:moveTo>
                    <a:lnTo>
                      <a:pt x="219657" y="995424"/>
                    </a:lnTo>
                    <a:lnTo>
                      <a:pt x="219657" y="935590"/>
                    </a:lnTo>
                    <a:lnTo>
                      <a:pt x="585079" y="935590"/>
                    </a:lnTo>
                    <a:lnTo>
                      <a:pt x="585079" y="995424"/>
                    </a:lnTo>
                    <a:close/>
                  </a:path>
                </a:pathLst>
              </a:custGeom>
              <a:solidFill>
                <a:srgbClr val="D94E2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020844" y="12527171"/>
                <a:ext cx="979280" cy="969009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F13CEF7-C2CA-B355-BF5D-C97677F2EC01}"/>
                </a:ext>
              </a:extLst>
            </p:cNvPr>
            <p:cNvGrpSpPr/>
            <p:nvPr/>
          </p:nvGrpSpPr>
          <p:grpSpPr>
            <a:xfrm>
              <a:off x="46616" y="17055549"/>
              <a:ext cx="2365406" cy="3048718"/>
              <a:chOff x="46616" y="17055549"/>
              <a:chExt cx="2365406" cy="3048718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46616" y="17055549"/>
                <a:ext cx="0" cy="3048635"/>
              </a:xfrm>
              <a:custGeom>
                <a:avLst/>
                <a:gdLst/>
                <a:ahLst/>
                <a:cxnLst/>
                <a:rect l="l" t="t" r="r" b="b"/>
                <a:pathLst>
                  <a:path h="3048634">
                    <a:moveTo>
                      <a:pt x="0" y="3048550"/>
                    </a:moveTo>
                    <a:lnTo>
                      <a:pt x="0" y="0"/>
                    </a:lnTo>
                  </a:path>
                </a:pathLst>
              </a:custGeom>
              <a:ln w="54997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82985" y="17603536"/>
                <a:ext cx="0" cy="2500630"/>
              </a:xfrm>
              <a:custGeom>
                <a:avLst/>
                <a:gdLst/>
                <a:ahLst/>
                <a:cxnLst/>
                <a:rect l="l" t="t" r="r" b="b"/>
                <a:pathLst>
                  <a:path h="2500630">
                    <a:moveTo>
                      <a:pt x="0" y="2500563"/>
                    </a:moveTo>
                    <a:lnTo>
                      <a:pt x="0" y="0"/>
                    </a:lnTo>
                  </a:path>
                </a:pathLst>
              </a:custGeom>
              <a:ln w="51285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19472" y="18151642"/>
                <a:ext cx="0" cy="1952625"/>
              </a:xfrm>
              <a:custGeom>
                <a:avLst/>
                <a:gdLst/>
                <a:ahLst/>
                <a:cxnLst/>
                <a:rect l="l" t="t" r="r" b="b"/>
                <a:pathLst>
                  <a:path h="1952625">
                    <a:moveTo>
                      <a:pt x="0" y="1952457"/>
                    </a:moveTo>
                    <a:lnTo>
                      <a:pt x="0" y="0"/>
                    </a:lnTo>
                  </a:path>
                </a:pathLst>
              </a:custGeom>
              <a:ln w="47561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1055960" y="18699630"/>
                <a:ext cx="0" cy="1404620"/>
              </a:xfrm>
              <a:custGeom>
                <a:avLst/>
                <a:gdLst/>
                <a:ahLst/>
                <a:cxnLst/>
                <a:rect l="l" t="t" r="r" b="b"/>
                <a:pathLst>
                  <a:path h="1404619">
                    <a:moveTo>
                      <a:pt x="0" y="1404469"/>
                    </a:moveTo>
                    <a:lnTo>
                      <a:pt x="0" y="0"/>
                    </a:lnTo>
                  </a:path>
                </a:pathLst>
              </a:custGeom>
              <a:ln w="43848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1392328" y="19247617"/>
                <a:ext cx="0" cy="856615"/>
              </a:xfrm>
              <a:custGeom>
                <a:avLst/>
                <a:gdLst/>
                <a:ahLst/>
                <a:cxnLst/>
                <a:rect l="l" t="t" r="r" b="b"/>
                <a:pathLst>
                  <a:path h="856615">
                    <a:moveTo>
                      <a:pt x="0" y="856482"/>
                    </a:moveTo>
                    <a:lnTo>
                      <a:pt x="0" y="0"/>
                    </a:lnTo>
                  </a:path>
                </a:pathLst>
              </a:custGeom>
              <a:ln w="40124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728697" y="19795605"/>
                <a:ext cx="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h="308609">
                    <a:moveTo>
                      <a:pt x="0" y="308494"/>
                    </a:moveTo>
                    <a:lnTo>
                      <a:pt x="0" y="0"/>
                    </a:lnTo>
                  </a:path>
                </a:pathLst>
              </a:custGeom>
              <a:ln w="36412">
                <a:solidFill>
                  <a:srgbClr val="DD4C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1861477" y="18242622"/>
                <a:ext cx="550545" cy="518159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518159">
                    <a:moveTo>
                      <a:pt x="549986" y="274980"/>
                    </a:moveTo>
                    <a:lnTo>
                      <a:pt x="545541" y="225615"/>
                    </a:lnTo>
                    <a:lnTo>
                      <a:pt x="532752" y="179120"/>
                    </a:lnTo>
                    <a:lnTo>
                      <a:pt x="512381" y="136296"/>
                    </a:lnTo>
                    <a:lnTo>
                      <a:pt x="485228" y="97904"/>
                    </a:lnTo>
                    <a:lnTo>
                      <a:pt x="452069" y="64744"/>
                    </a:lnTo>
                    <a:lnTo>
                      <a:pt x="413677" y="37592"/>
                    </a:lnTo>
                    <a:lnTo>
                      <a:pt x="370852" y="17221"/>
                    </a:lnTo>
                    <a:lnTo>
                      <a:pt x="324358" y="4432"/>
                    </a:lnTo>
                    <a:lnTo>
                      <a:pt x="274993" y="0"/>
                    </a:lnTo>
                    <a:lnTo>
                      <a:pt x="225628" y="4432"/>
                    </a:lnTo>
                    <a:lnTo>
                      <a:pt x="179133" y="17221"/>
                    </a:lnTo>
                    <a:lnTo>
                      <a:pt x="136309" y="37592"/>
                    </a:lnTo>
                    <a:lnTo>
                      <a:pt x="97917" y="64744"/>
                    </a:lnTo>
                    <a:lnTo>
                      <a:pt x="64757" y="97904"/>
                    </a:lnTo>
                    <a:lnTo>
                      <a:pt x="37604" y="136296"/>
                    </a:lnTo>
                    <a:lnTo>
                      <a:pt x="17246" y="179120"/>
                    </a:lnTo>
                    <a:lnTo>
                      <a:pt x="4445" y="225615"/>
                    </a:lnTo>
                    <a:lnTo>
                      <a:pt x="12" y="274980"/>
                    </a:lnTo>
                    <a:lnTo>
                      <a:pt x="12" y="335775"/>
                    </a:lnTo>
                    <a:lnTo>
                      <a:pt x="12" y="396443"/>
                    </a:lnTo>
                    <a:lnTo>
                      <a:pt x="0" y="457339"/>
                    </a:lnTo>
                    <a:lnTo>
                      <a:pt x="0" y="518121"/>
                    </a:lnTo>
                    <a:lnTo>
                      <a:pt x="41592" y="518134"/>
                    </a:lnTo>
                    <a:lnTo>
                      <a:pt x="48806" y="473494"/>
                    </a:lnTo>
                    <a:lnTo>
                      <a:pt x="68910" y="434682"/>
                    </a:lnTo>
                    <a:lnTo>
                      <a:pt x="99529" y="404063"/>
                    </a:lnTo>
                    <a:lnTo>
                      <a:pt x="138341" y="383959"/>
                    </a:lnTo>
                    <a:lnTo>
                      <a:pt x="182981" y="376745"/>
                    </a:lnTo>
                    <a:lnTo>
                      <a:pt x="227622" y="383959"/>
                    </a:lnTo>
                    <a:lnTo>
                      <a:pt x="266433" y="404063"/>
                    </a:lnTo>
                    <a:lnTo>
                      <a:pt x="297053" y="434682"/>
                    </a:lnTo>
                    <a:lnTo>
                      <a:pt x="317157" y="473494"/>
                    </a:lnTo>
                    <a:lnTo>
                      <a:pt x="324370" y="518134"/>
                    </a:lnTo>
                    <a:lnTo>
                      <a:pt x="365963" y="518121"/>
                    </a:lnTo>
                    <a:lnTo>
                      <a:pt x="359410" y="469531"/>
                    </a:lnTo>
                    <a:lnTo>
                      <a:pt x="340931" y="425843"/>
                    </a:lnTo>
                    <a:lnTo>
                      <a:pt x="312293" y="388810"/>
                    </a:lnTo>
                    <a:lnTo>
                      <a:pt x="275259" y="360172"/>
                    </a:lnTo>
                    <a:lnTo>
                      <a:pt x="231571" y="341706"/>
                    </a:lnTo>
                    <a:lnTo>
                      <a:pt x="182981" y="335153"/>
                    </a:lnTo>
                    <a:lnTo>
                      <a:pt x="134404" y="341706"/>
                    </a:lnTo>
                    <a:lnTo>
                      <a:pt x="90703" y="360172"/>
                    </a:lnTo>
                    <a:lnTo>
                      <a:pt x="60083" y="383844"/>
                    </a:lnTo>
                    <a:lnTo>
                      <a:pt x="64071" y="374434"/>
                    </a:lnTo>
                    <a:lnTo>
                      <a:pt x="89801" y="341160"/>
                    </a:lnTo>
                    <a:lnTo>
                      <a:pt x="123075" y="315429"/>
                    </a:lnTo>
                    <a:lnTo>
                      <a:pt x="162331" y="298843"/>
                    </a:lnTo>
                    <a:lnTo>
                      <a:pt x="205981" y="292950"/>
                    </a:lnTo>
                    <a:lnTo>
                      <a:pt x="249643" y="298843"/>
                    </a:lnTo>
                    <a:lnTo>
                      <a:pt x="288899" y="315429"/>
                    </a:lnTo>
                    <a:lnTo>
                      <a:pt x="322173" y="341160"/>
                    </a:lnTo>
                    <a:lnTo>
                      <a:pt x="347903" y="374434"/>
                    </a:lnTo>
                    <a:lnTo>
                      <a:pt x="364490" y="413689"/>
                    </a:lnTo>
                    <a:lnTo>
                      <a:pt x="370382" y="457339"/>
                    </a:lnTo>
                    <a:lnTo>
                      <a:pt x="370382" y="518121"/>
                    </a:lnTo>
                    <a:lnTo>
                      <a:pt x="411962" y="518121"/>
                    </a:lnTo>
                    <a:lnTo>
                      <a:pt x="411962" y="457339"/>
                    </a:lnTo>
                    <a:lnTo>
                      <a:pt x="406514" y="410171"/>
                    </a:lnTo>
                    <a:lnTo>
                      <a:pt x="390994" y="366839"/>
                    </a:lnTo>
                    <a:lnTo>
                      <a:pt x="366649" y="328587"/>
                    </a:lnTo>
                    <a:lnTo>
                      <a:pt x="334733" y="296672"/>
                    </a:lnTo>
                    <a:lnTo>
                      <a:pt x="296494" y="272338"/>
                    </a:lnTo>
                    <a:lnTo>
                      <a:pt x="253149" y="256819"/>
                    </a:lnTo>
                    <a:lnTo>
                      <a:pt x="205981" y="251371"/>
                    </a:lnTo>
                    <a:lnTo>
                      <a:pt x="158813" y="256819"/>
                    </a:lnTo>
                    <a:lnTo>
                      <a:pt x="115481" y="272338"/>
                    </a:lnTo>
                    <a:lnTo>
                      <a:pt x="77228" y="296672"/>
                    </a:lnTo>
                    <a:lnTo>
                      <a:pt x="63804" y="310095"/>
                    </a:lnTo>
                    <a:lnTo>
                      <a:pt x="67208" y="302044"/>
                    </a:lnTo>
                    <a:lnTo>
                      <a:pt x="96545" y="264109"/>
                    </a:lnTo>
                    <a:lnTo>
                      <a:pt x="134480" y="234784"/>
                    </a:lnTo>
                    <a:lnTo>
                      <a:pt x="179235" y="215861"/>
                    </a:lnTo>
                    <a:lnTo>
                      <a:pt x="228993" y="209156"/>
                    </a:lnTo>
                    <a:lnTo>
                      <a:pt x="278752" y="215861"/>
                    </a:lnTo>
                    <a:lnTo>
                      <a:pt x="323494" y="234784"/>
                    </a:lnTo>
                    <a:lnTo>
                      <a:pt x="361429" y="264109"/>
                    </a:lnTo>
                    <a:lnTo>
                      <a:pt x="390766" y="302044"/>
                    </a:lnTo>
                    <a:lnTo>
                      <a:pt x="409676" y="346798"/>
                    </a:lnTo>
                    <a:lnTo>
                      <a:pt x="416382" y="396557"/>
                    </a:lnTo>
                    <a:lnTo>
                      <a:pt x="416382" y="518121"/>
                    </a:lnTo>
                    <a:lnTo>
                      <a:pt x="457974" y="518121"/>
                    </a:lnTo>
                    <a:lnTo>
                      <a:pt x="457974" y="396557"/>
                    </a:lnTo>
                    <a:lnTo>
                      <a:pt x="453313" y="350469"/>
                    </a:lnTo>
                    <a:lnTo>
                      <a:pt x="439940" y="307505"/>
                    </a:lnTo>
                    <a:lnTo>
                      <a:pt x="418807" y="268617"/>
                    </a:lnTo>
                    <a:lnTo>
                      <a:pt x="390829" y="234721"/>
                    </a:lnTo>
                    <a:lnTo>
                      <a:pt x="356920" y="206730"/>
                    </a:lnTo>
                    <a:lnTo>
                      <a:pt x="318033" y="185597"/>
                    </a:lnTo>
                    <a:lnTo>
                      <a:pt x="275069" y="172237"/>
                    </a:lnTo>
                    <a:lnTo>
                      <a:pt x="228981" y="167576"/>
                    </a:lnTo>
                    <a:lnTo>
                      <a:pt x="182892" y="172237"/>
                    </a:lnTo>
                    <a:lnTo>
                      <a:pt x="139941" y="185597"/>
                    </a:lnTo>
                    <a:lnTo>
                      <a:pt x="101041" y="206730"/>
                    </a:lnTo>
                    <a:lnTo>
                      <a:pt x="69951" y="232410"/>
                    </a:lnTo>
                    <a:lnTo>
                      <a:pt x="87871" y="204254"/>
                    </a:lnTo>
                    <a:lnTo>
                      <a:pt x="120472" y="171653"/>
                    </a:lnTo>
                    <a:lnTo>
                      <a:pt x="159537" y="146786"/>
                    </a:lnTo>
                    <a:lnTo>
                      <a:pt x="203809" y="130937"/>
                    </a:lnTo>
                    <a:lnTo>
                      <a:pt x="251993" y="125374"/>
                    </a:lnTo>
                    <a:lnTo>
                      <a:pt x="300177" y="130937"/>
                    </a:lnTo>
                    <a:lnTo>
                      <a:pt x="344436" y="146786"/>
                    </a:lnTo>
                    <a:lnTo>
                      <a:pt x="383514" y="171653"/>
                    </a:lnTo>
                    <a:lnTo>
                      <a:pt x="416115" y="204254"/>
                    </a:lnTo>
                    <a:lnTo>
                      <a:pt x="440969" y="243319"/>
                    </a:lnTo>
                    <a:lnTo>
                      <a:pt x="456819" y="287578"/>
                    </a:lnTo>
                    <a:lnTo>
                      <a:pt x="462394" y="335775"/>
                    </a:lnTo>
                    <a:lnTo>
                      <a:pt x="462394" y="518121"/>
                    </a:lnTo>
                    <a:lnTo>
                      <a:pt x="503974" y="518121"/>
                    </a:lnTo>
                    <a:lnTo>
                      <a:pt x="503974" y="335775"/>
                    </a:lnTo>
                    <a:lnTo>
                      <a:pt x="499910" y="290537"/>
                    </a:lnTo>
                    <a:lnTo>
                      <a:pt x="488188" y="247929"/>
                    </a:lnTo>
                    <a:lnTo>
                      <a:pt x="469519" y="208686"/>
                    </a:lnTo>
                    <a:lnTo>
                      <a:pt x="444639" y="173507"/>
                    </a:lnTo>
                    <a:lnTo>
                      <a:pt x="414248" y="143116"/>
                    </a:lnTo>
                    <a:lnTo>
                      <a:pt x="379069" y="118237"/>
                    </a:lnTo>
                    <a:lnTo>
                      <a:pt x="339826" y="99580"/>
                    </a:lnTo>
                    <a:lnTo>
                      <a:pt x="297230" y="87858"/>
                    </a:lnTo>
                    <a:lnTo>
                      <a:pt x="251993" y="83781"/>
                    </a:lnTo>
                    <a:lnTo>
                      <a:pt x="206756" y="87858"/>
                    </a:lnTo>
                    <a:lnTo>
                      <a:pt x="164160" y="99580"/>
                    </a:lnTo>
                    <a:lnTo>
                      <a:pt x="124904" y="118237"/>
                    </a:lnTo>
                    <a:lnTo>
                      <a:pt x="89738" y="143116"/>
                    </a:lnTo>
                    <a:lnTo>
                      <a:pt x="73444" y="159410"/>
                    </a:lnTo>
                    <a:lnTo>
                      <a:pt x="81508" y="144576"/>
                    </a:lnTo>
                    <a:lnTo>
                      <a:pt x="110032" y="110020"/>
                    </a:lnTo>
                    <a:lnTo>
                      <a:pt x="144589" y="81495"/>
                    </a:lnTo>
                    <a:lnTo>
                      <a:pt x="184226" y="59956"/>
                    </a:lnTo>
                    <a:lnTo>
                      <a:pt x="228015" y="46329"/>
                    </a:lnTo>
                    <a:lnTo>
                      <a:pt x="274993" y="41579"/>
                    </a:lnTo>
                    <a:lnTo>
                      <a:pt x="321970" y="46329"/>
                    </a:lnTo>
                    <a:lnTo>
                      <a:pt x="365760" y="59956"/>
                    </a:lnTo>
                    <a:lnTo>
                      <a:pt x="405396" y="81495"/>
                    </a:lnTo>
                    <a:lnTo>
                      <a:pt x="439953" y="110020"/>
                    </a:lnTo>
                    <a:lnTo>
                      <a:pt x="468477" y="144576"/>
                    </a:lnTo>
                    <a:lnTo>
                      <a:pt x="490029" y="184213"/>
                    </a:lnTo>
                    <a:lnTo>
                      <a:pt x="503643" y="228003"/>
                    </a:lnTo>
                    <a:lnTo>
                      <a:pt x="508393" y="274980"/>
                    </a:lnTo>
                    <a:lnTo>
                      <a:pt x="508393" y="518121"/>
                    </a:lnTo>
                    <a:lnTo>
                      <a:pt x="549986" y="518121"/>
                    </a:lnTo>
                    <a:lnTo>
                      <a:pt x="549986" y="274980"/>
                    </a:lnTo>
                    <a:close/>
                  </a:path>
                </a:pathLst>
              </a:custGeom>
              <a:solidFill>
                <a:srgbClr val="DE4A1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4CBB5D6-D653-5F27-6F32-895BD7B2ED0C}"/>
              </a:ext>
            </a:extLst>
          </p:cNvPr>
          <p:cNvGrpSpPr/>
          <p:nvPr/>
        </p:nvGrpSpPr>
        <p:grpSpPr>
          <a:xfrm>
            <a:off x="8607528" y="16507562"/>
            <a:ext cx="2018451" cy="3596707"/>
            <a:chOff x="8607525" y="16507561"/>
            <a:chExt cx="2018451" cy="3596706"/>
          </a:xfrm>
        </p:grpSpPr>
        <p:sp>
          <p:nvSpPr>
            <p:cNvPr id="4" name="object 4"/>
            <p:cNvSpPr/>
            <p:nvPr/>
          </p:nvSpPr>
          <p:spPr>
            <a:xfrm>
              <a:off x="8607525" y="16507561"/>
              <a:ext cx="0" cy="3596640"/>
            </a:xfrm>
            <a:custGeom>
              <a:avLst/>
              <a:gdLst/>
              <a:ahLst/>
              <a:cxnLst/>
              <a:rect l="l" t="t" r="r" b="b"/>
              <a:pathLst>
                <a:path h="3596640">
                  <a:moveTo>
                    <a:pt x="0" y="3596538"/>
                  </a:moveTo>
                  <a:lnTo>
                    <a:pt x="0" y="0"/>
                  </a:lnTo>
                </a:path>
              </a:pathLst>
            </a:custGeom>
            <a:ln w="58722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3895" y="17055549"/>
              <a:ext cx="0" cy="3048635"/>
            </a:xfrm>
            <a:custGeom>
              <a:avLst/>
              <a:gdLst/>
              <a:ahLst/>
              <a:cxnLst/>
              <a:rect l="l" t="t" r="r" b="b"/>
              <a:pathLst>
                <a:path h="3048634">
                  <a:moveTo>
                    <a:pt x="0" y="3048550"/>
                  </a:moveTo>
                  <a:lnTo>
                    <a:pt x="0" y="0"/>
                  </a:lnTo>
                </a:path>
              </a:pathLst>
            </a:custGeom>
            <a:ln w="54997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80263" y="17603536"/>
              <a:ext cx="0" cy="2500630"/>
            </a:xfrm>
            <a:custGeom>
              <a:avLst/>
              <a:gdLst/>
              <a:ahLst/>
              <a:cxnLst/>
              <a:rect l="l" t="t" r="r" b="b"/>
              <a:pathLst>
                <a:path h="2500630">
                  <a:moveTo>
                    <a:pt x="0" y="2500563"/>
                  </a:moveTo>
                  <a:lnTo>
                    <a:pt x="0" y="0"/>
                  </a:lnTo>
                </a:path>
              </a:pathLst>
            </a:custGeom>
            <a:ln w="51285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16750" y="18151642"/>
              <a:ext cx="0" cy="1952625"/>
            </a:xfrm>
            <a:custGeom>
              <a:avLst/>
              <a:gdLst/>
              <a:ahLst/>
              <a:cxnLst/>
              <a:rect l="l" t="t" r="r" b="b"/>
              <a:pathLst>
                <a:path h="1952625">
                  <a:moveTo>
                    <a:pt x="0" y="1952457"/>
                  </a:moveTo>
                  <a:lnTo>
                    <a:pt x="0" y="0"/>
                  </a:lnTo>
                </a:path>
              </a:pathLst>
            </a:custGeom>
            <a:ln w="47561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53238" y="18699630"/>
              <a:ext cx="0" cy="1404620"/>
            </a:xfrm>
            <a:custGeom>
              <a:avLst/>
              <a:gdLst/>
              <a:ahLst/>
              <a:cxnLst/>
              <a:rect l="l" t="t" r="r" b="b"/>
              <a:pathLst>
                <a:path h="1404619">
                  <a:moveTo>
                    <a:pt x="0" y="1404469"/>
                  </a:moveTo>
                  <a:lnTo>
                    <a:pt x="0" y="0"/>
                  </a:lnTo>
                </a:path>
              </a:pathLst>
            </a:custGeom>
            <a:ln w="43848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89607" y="19247617"/>
              <a:ext cx="0" cy="856615"/>
            </a:xfrm>
            <a:custGeom>
              <a:avLst/>
              <a:gdLst/>
              <a:ahLst/>
              <a:cxnLst/>
              <a:rect l="l" t="t" r="r" b="b"/>
              <a:pathLst>
                <a:path h="856615">
                  <a:moveTo>
                    <a:pt x="0" y="856482"/>
                  </a:moveTo>
                  <a:lnTo>
                    <a:pt x="0" y="0"/>
                  </a:lnTo>
                </a:path>
              </a:pathLst>
            </a:custGeom>
            <a:ln w="40124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25976" y="19795605"/>
              <a:ext cx="0" cy="308610"/>
            </a:xfrm>
            <a:custGeom>
              <a:avLst/>
              <a:gdLst/>
              <a:ahLst/>
              <a:cxnLst/>
              <a:rect l="l" t="t" r="r" b="b"/>
              <a:pathLst>
                <a:path h="308609">
                  <a:moveTo>
                    <a:pt x="0" y="308494"/>
                  </a:moveTo>
                  <a:lnTo>
                    <a:pt x="0" y="0"/>
                  </a:lnTo>
                </a:path>
              </a:pathLst>
            </a:custGeom>
            <a:ln w="36412">
              <a:solidFill>
                <a:srgbClr val="DD4C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A9A50A-CD73-31B8-AA2F-1B2B929D3505}"/>
              </a:ext>
            </a:extLst>
          </p:cNvPr>
          <p:cNvGrpSpPr/>
          <p:nvPr/>
        </p:nvGrpSpPr>
        <p:grpSpPr>
          <a:xfrm>
            <a:off x="1868313" y="1913276"/>
            <a:ext cx="7009486" cy="2895877"/>
            <a:chOff x="1868313" y="1913273"/>
            <a:chExt cx="7009486" cy="2895877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8313" y="4298084"/>
              <a:ext cx="6126563" cy="511066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4481" y="3479302"/>
              <a:ext cx="6973318" cy="6502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99798" y="1913273"/>
              <a:ext cx="828675" cy="1042035"/>
            </a:xfrm>
            <a:custGeom>
              <a:avLst/>
              <a:gdLst/>
              <a:ahLst/>
              <a:cxnLst/>
              <a:rect l="l" t="t" r="r" b="b"/>
              <a:pathLst>
                <a:path w="828675" h="1042035">
                  <a:moveTo>
                    <a:pt x="88394" y="282847"/>
                  </a:moveTo>
                  <a:lnTo>
                    <a:pt x="88394" y="74926"/>
                  </a:lnTo>
                  <a:lnTo>
                    <a:pt x="94231" y="45833"/>
                  </a:lnTo>
                  <a:lnTo>
                    <a:pt x="110123" y="22009"/>
                  </a:lnTo>
                  <a:lnTo>
                    <a:pt x="133643" y="5912"/>
                  </a:lnTo>
                  <a:lnTo>
                    <a:pt x="162364" y="0"/>
                  </a:lnTo>
                  <a:lnTo>
                    <a:pt x="550708" y="0"/>
                  </a:lnTo>
                  <a:lnTo>
                    <a:pt x="636514" y="71180"/>
                  </a:lnTo>
                  <a:lnTo>
                    <a:pt x="532216" y="71180"/>
                  </a:lnTo>
                  <a:lnTo>
                    <a:pt x="532216" y="224779"/>
                  </a:lnTo>
                  <a:lnTo>
                    <a:pt x="160515" y="224779"/>
                  </a:lnTo>
                  <a:lnTo>
                    <a:pt x="136012" y="229099"/>
                  </a:lnTo>
                  <a:lnTo>
                    <a:pt x="115116" y="241076"/>
                  </a:lnTo>
                  <a:lnTo>
                    <a:pt x="99351" y="259234"/>
                  </a:lnTo>
                  <a:lnTo>
                    <a:pt x="90243" y="282098"/>
                  </a:lnTo>
                  <a:lnTo>
                    <a:pt x="89504" y="282473"/>
                  </a:lnTo>
                  <a:lnTo>
                    <a:pt x="88394" y="282847"/>
                  </a:lnTo>
                  <a:close/>
                </a:path>
                <a:path w="828675" h="1042035">
                  <a:moveTo>
                    <a:pt x="828097" y="299706"/>
                  </a:moveTo>
                  <a:lnTo>
                    <a:pt x="757825" y="299706"/>
                  </a:lnTo>
                  <a:lnTo>
                    <a:pt x="532216" y="71180"/>
                  </a:lnTo>
                  <a:lnTo>
                    <a:pt x="636514" y="71180"/>
                  </a:lnTo>
                  <a:lnTo>
                    <a:pt x="817371" y="254375"/>
                  </a:lnTo>
                  <a:lnTo>
                    <a:pt x="822011" y="260112"/>
                  </a:lnTo>
                  <a:lnTo>
                    <a:pt x="825369" y="266551"/>
                  </a:lnTo>
                  <a:lnTo>
                    <a:pt x="827409" y="273552"/>
                  </a:lnTo>
                  <a:lnTo>
                    <a:pt x="828097" y="280974"/>
                  </a:lnTo>
                  <a:lnTo>
                    <a:pt x="828097" y="299706"/>
                  </a:lnTo>
                  <a:close/>
                </a:path>
                <a:path w="828675" h="1042035">
                  <a:moveTo>
                    <a:pt x="754126" y="974045"/>
                  </a:moveTo>
                  <a:lnTo>
                    <a:pt x="285525" y="974045"/>
                  </a:lnTo>
                  <a:lnTo>
                    <a:pt x="291812" y="965054"/>
                  </a:lnTo>
                  <a:lnTo>
                    <a:pt x="299695" y="950484"/>
                  </a:lnTo>
                  <a:lnTo>
                    <a:pt x="305497" y="935036"/>
                  </a:lnTo>
                  <a:lnTo>
                    <a:pt x="309080" y="918956"/>
                  </a:lnTo>
                  <a:lnTo>
                    <a:pt x="310305" y="902490"/>
                  </a:lnTo>
                  <a:lnTo>
                    <a:pt x="310305" y="412096"/>
                  </a:lnTo>
                  <a:lnTo>
                    <a:pt x="304803" y="371659"/>
                  </a:lnTo>
                  <a:lnTo>
                    <a:pt x="289316" y="335577"/>
                  </a:lnTo>
                  <a:lnTo>
                    <a:pt x="265368" y="305255"/>
                  </a:lnTo>
                  <a:lnTo>
                    <a:pt x="234485" y="282098"/>
                  </a:lnTo>
                  <a:lnTo>
                    <a:pt x="225378" y="259234"/>
                  </a:lnTo>
                  <a:lnTo>
                    <a:pt x="209613" y="241076"/>
                  </a:lnTo>
                  <a:lnTo>
                    <a:pt x="188716" y="229099"/>
                  </a:lnTo>
                  <a:lnTo>
                    <a:pt x="164213" y="224779"/>
                  </a:lnTo>
                  <a:lnTo>
                    <a:pt x="532216" y="224779"/>
                  </a:lnTo>
                  <a:lnTo>
                    <a:pt x="532216" y="262242"/>
                  </a:lnTo>
                  <a:lnTo>
                    <a:pt x="535134" y="276789"/>
                  </a:lnTo>
                  <a:lnTo>
                    <a:pt x="543080" y="288701"/>
                  </a:lnTo>
                  <a:lnTo>
                    <a:pt x="554840" y="296750"/>
                  </a:lnTo>
                  <a:lnTo>
                    <a:pt x="569201" y="299706"/>
                  </a:lnTo>
                  <a:lnTo>
                    <a:pt x="828097" y="299706"/>
                  </a:lnTo>
                  <a:lnTo>
                    <a:pt x="828097" y="899118"/>
                  </a:lnTo>
                  <a:lnTo>
                    <a:pt x="822309" y="927965"/>
                  </a:lnTo>
                  <a:lnTo>
                    <a:pt x="822260" y="928211"/>
                  </a:lnTo>
                  <a:lnTo>
                    <a:pt x="806368" y="952035"/>
                  </a:lnTo>
                  <a:lnTo>
                    <a:pt x="782848" y="968133"/>
                  </a:lnTo>
                  <a:lnTo>
                    <a:pt x="754126" y="974045"/>
                  </a:lnTo>
                  <a:close/>
                </a:path>
                <a:path w="828675" h="1042035">
                  <a:moveTo>
                    <a:pt x="37724" y="626760"/>
                  </a:moveTo>
                  <a:lnTo>
                    <a:pt x="15770" y="596907"/>
                  </a:lnTo>
                  <a:lnTo>
                    <a:pt x="15395" y="589484"/>
                  </a:lnTo>
                  <a:lnTo>
                    <a:pt x="9789" y="540589"/>
                  </a:lnTo>
                  <a:lnTo>
                    <a:pt x="5305" y="510571"/>
                  </a:lnTo>
                  <a:lnTo>
                    <a:pt x="2681" y="492595"/>
                  </a:lnTo>
                  <a:lnTo>
                    <a:pt x="751" y="475672"/>
                  </a:lnTo>
                  <a:lnTo>
                    <a:pt x="18" y="460423"/>
                  </a:lnTo>
                  <a:lnTo>
                    <a:pt x="0" y="451057"/>
                  </a:lnTo>
                  <a:lnTo>
                    <a:pt x="1011" y="438929"/>
                  </a:lnTo>
                  <a:lnTo>
                    <a:pt x="17013" y="403104"/>
                  </a:lnTo>
                  <a:lnTo>
                    <a:pt x="64169" y="376084"/>
                  </a:lnTo>
                  <a:lnTo>
                    <a:pt x="88024" y="374632"/>
                  </a:lnTo>
                  <a:lnTo>
                    <a:pt x="91353" y="374632"/>
                  </a:lnTo>
                  <a:lnTo>
                    <a:pt x="96773" y="363247"/>
                  </a:lnTo>
                  <a:lnTo>
                    <a:pt x="104482" y="353512"/>
                  </a:lnTo>
                  <a:lnTo>
                    <a:pt x="114133" y="345815"/>
                  </a:lnTo>
                  <a:lnTo>
                    <a:pt x="125379" y="340541"/>
                  </a:lnTo>
                  <a:lnTo>
                    <a:pt x="125379" y="332299"/>
                  </a:lnTo>
                  <a:lnTo>
                    <a:pt x="151430" y="301380"/>
                  </a:lnTo>
                  <a:lnTo>
                    <a:pt x="162364" y="299706"/>
                  </a:lnTo>
                  <a:lnTo>
                    <a:pt x="161625" y="299706"/>
                  </a:lnTo>
                  <a:lnTo>
                    <a:pt x="196206" y="323823"/>
                  </a:lnTo>
                  <a:lnTo>
                    <a:pt x="198610" y="337169"/>
                  </a:lnTo>
                  <a:lnTo>
                    <a:pt x="198610" y="338293"/>
                  </a:lnTo>
                  <a:lnTo>
                    <a:pt x="198980" y="339417"/>
                  </a:lnTo>
                  <a:lnTo>
                    <a:pt x="198610" y="340541"/>
                  </a:lnTo>
                  <a:lnTo>
                    <a:pt x="213652" y="348320"/>
                  </a:lnTo>
                  <a:lnTo>
                    <a:pt x="225470" y="360349"/>
                  </a:lnTo>
                  <a:lnTo>
                    <a:pt x="233197" y="375680"/>
                  </a:lnTo>
                  <a:lnTo>
                    <a:pt x="235965" y="393364"/>
                  </a:lnTo>
                  <a:lnTo>
                    <a:pt x="235965" y="412096"/>
                  </a:lnTo>
                  <a:lnTo>
                    <a:pt x="76559" y="412096"/>
                  </a:lnTo>
                  <a:lnTo>
                    <a:pt x="64099" y="418499"/>
                  </a:lnTo>
                  <a:lnTo>
                    <a:pt x="53998" y="427362"/>
                  </a:lnTo>
                  <a:lnTo>
                    <a:pt x="47225" y="438332"/>
                  </a:lnTo>
                  <a:lnTo>
                    <a:pt x="44752" y="451057"/>
                  </a:lnTo>
                  <a:lnTo>
                    <a:pt x="44752" y="460423"/>
                  </a:lnTo>
                  <a:lnTo>
                    <a:pt x="45393" y="471510"/>
                  </a:lnTo>
                  <a:lnTo>
                    <a:pt x="47109" y="486179"/>
                  </a:lnTo>
                  <a:lnTo>
                    <a:pt x="49588" y="503518"/>
                  </a:lnTo>
                  <a:lnTo>
                    <a:pt x="52518" y="522612"/>
                  </a:lnTo>
                  <a:lnTo>
                    <a:pt x="55350" y="542638"/>
                  </a:lnTo>
                  <a:lnTo>
                    <a:pt x="57947" y="562915"/>
                  </a:lnTo>
                  <a:lnTo>
                    <a:pt x="59904" y="583672"/>
                  </a:lnTo>
                  <a:lnTo>
                    <a:pt x="60655" y="603908"/>
                  </a:lnTo>
                  <a:lnTo>
                    <a:pt x="60655" y="604657"/>
                  </a:lnTo>
                  <a:lnTo>
                    <a:pt x="58632" y="613537"/>
                  </a:lnTo>
                  <a:lnTo>
                    <a:pt x="53628" y="620626"/>
                  </a:lnTo>
                  <a:lnTo>
                    <a:pt x="46404" y="625256"/>
                  </a:lnTo>
                  <a:lnTo>
                    <a:pt x="37724" y="626760"/>
                  </a:lnTo>
                  <a:close/>
                </a:path>
                <a:path w="828675" h="1042035">
                  <a:moveTo>
                    <a:pt x="235965" y="636875"/>
                  </a:moveTo>
                  <a:lnTo>
                    <a:pt x="88024" y="636875"/>
                  </a:lnTo>
                  <a:lnTo>
                    <a:pt x="88024" y="412096"/>
                  </a:lnTo>
                  <a:lnTo>
                    <a:pt x="235965" y="412096"/>
                  </a:lnTo>
                  <a:lnTo>
                    <a:pt x="235965" y="636875"/>
                  </a:lnTo>
                  <a:close/>
                </a:path>
                <a:path w="828675" h="1042035">
                  <a:moveTo>
                    <a:pt x="164213" y="1041853"/>
                  </a:moveTo>
                  <a:lnTo>
                    <a:pt x="155603" y="1040021"/>
                  </a:lnTo>
                  <a:lnTo>
                    <a:pt x="148587" y="1035063"/>
                  </a:lnTo>
                  <a:lnTo>
                    <a:pt x="143929" y="1027787"/>
                  </a:lnTo>
                  <a:lnTo>
                    <a:pt x="142392" y="1019001"/>
                  </a:lnTo>
                  <a:lnTo>
                    <a:pt x="142392" y="994275"/>
                  </a:lnTo>
                  <a:lnTo>
                    <a:pt x="135735" y="989779"/>
                  </a:lnTo>
                  <a:lnTo>
                    <a:pt x="130187" y="984160"/>
                  </a:lnTo>
                  <a:lnTo>
                    <a:pt x="125749" y="977417"/>
                  </a:lnTo>
                  <a:lnTo>
                    <a:pt x="123900" y="974045"/>
                  </a:lnTo>
                  <a:lnTo>
                    <a:pt x="97640" y="927965"/>
                  </a:lnTo>
                  <a:lnTo>
                    <a:pt x="92919" y="919981"/>
                  </a:lnTo>
                  <a:lnTo>
                    <a:pt x="90105" y="914385"/>
                  </a:lnTo>
                  <a:lnTo>
                    <a:pt x="88746" y="908367"/>
                  </a:lnTo>
                  <a:lnTo>
                    <a:pt x="88394" y="899118"/>
                  </a:lnTo>
                  <a:lnTo>
                    <a:pt x="88394" y="711802"/>
                  </a:lnTo>
                  <a:lnTo>
                    <a:pt x="235965" y="711802"/>
                  </a:lnTo>
                  <a:lnTo>
                    <a:pt x="235965" y="908367"/>
                  </a:lnTo>
                  <a:lnTo>
                    <a:pt x="236704" y="912230"/>
                  </a:lnTo>
                  <a:lnTo>
                    <a:pt x="235965" y="916726"/>
                  </a:lnTo>
                  <a:lnTo>
                    <a:pt x="235689" y="918956"/>
                  </a:lnTo>
                  <a:lnTo>
                    <a:pt x="235595" y="919723"/>
                  </a:lnTo>
                  <a:lnTo>
                    <a:pt x="234115" y="922720"/>
                  </a:lnTo>
                  <a:lnTo>
                    <a:pt x="231224" y="928211"/>
                  </a:lnTo>
                  <a:lnTo>
                    <a:pt x="204897" y="974419"/>
                  </a:lnTo>
                  <a:lnTo>
                    <a:pt x="202678" y="979290"/>
                  </a:lnTo>
                  <a:lnTo>
                    <a:pt x="199719" y="983411"/>
                  </a:lnTo>
                  <a:lnTo>
                    <a:pt x="193432" y="989779"/>
                  </a:lnTo>
                  <a:lnTo>
                    <a:pt x="190473" y="992027"/>
                  </a:lnTo>
                  <a:lnTo>
                    <a:pt x="186774" y="994275"/>
                  </a:lnTo>
                  <a:lnTo>
                    <a:pt x="186774" y="1019750"/>
                  </a:lnTo>
                  <a:lnTo>
                    <a:pt x="184966" y="1028630"/>
                  </a:lnTo>
                  <a:lnTo>
                    <a:pt x="180071" y="1035719"/>
                  </a:lnTo>
                  <a:lnTo>
                    <a:pt x="172888" y="1040349"/>
                  </a:lnTo>
                  <a:lnTo>
                    <a:pt x="164213" y="1041853"/>
                  </a:lnTo>
                  <a:close/>
                </a:path>
              </a:pathLst>
            </a:custGeom>
            <a:solidFill>
              <a:srgbClr val="D94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48793" y="6080522"/>
            <a:ext cx="9580245" cy="85683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Lorem Ipsum?</a:t>
            </a:r>
          </a:p>
          <a:p>
            <a:pPr algn="l"/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en-US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</a:p>
        </p:txBody>
      </p:sp>
      <p:sp>
        <p:nvSpPr>
          <p:cNvPr id="13" name="object 13"/>
          <p:cNvSpPr/>
          <p:nvPr/>
        </p:nvSpPr>
        <p:spPr>
          <a:xfrm>
            <a:off x="1861477" y="18242622"/>
            <a:ext cx="550545" cy="518159"/>
          </a:xfrm>
          <a:custGeom>
            <a:avLst/>
            <a:gdLst/>
            <a:ahLst/>
            <a:cxnLst/>
            <a:rect l="l" t="t" r="r" b="b"/>
            <a:pathLst>
              <a:path w="550544" h="518159">
                <a:moveTo>
                  <a:pt x="549986" y="274980"/>
                </a:moveTo>
                <a:lnTo>
                  <a:pt x="545541" y="225615"/>
                </a:lnTo>
                <a:lnTo>
                  <a:pt x="532752" y="179120"/>
                </a:lnTo>
                <a:lnTo>
                  <a:pt x="512381" y="136296"/>
                </a:lnTo>
                <a:lnTo>
                  <a:pt x="485228" y="97904"/>
                </a:lnTo>
                <a:lnTo>
                  <a:pt x="452069" y="64744"/>
                </a:lnTo>
                <a:lnTo>
                  <a:pt x="413677" y="37592"/>
                </a:lnTo>
                <a:lnTo>
                  <a:pt x="370852" y="17221"/>
                </a:lnTo>
                <a:lnTo>
                  <a:pt x="324358" y="4432"/>
                </a:lnTo>
                <a:lnTo>
                  <a:pt x="274993" y="0"/>
                </a:lnTo>
                <a:lnTo>
                  <a:pt x="225628" y="4432"/>
                </a:lnTo>
                <a:lnTo>
                  <a:pt x="179133" y="17221"/>
                </a:lnTo>
                <a:lnTo>
                  <a:pt x="136309" y="37592"/>
                </a:lnTo>
                <a:lnTo>
                  <a:pt x="97917" y="64744"/>
                </a:lnTo>
                <a:lnTo>
                  <a:pt x="64757" y="97904"/>
                </a:lnTo>
                <a:lnTo>
                  <a:pt x="37604" y="136296"/>
                </a:lnTo>
                <a:lnTo>
                  <a:pt x="17246" y="179120"/>
                </a:lnTo>
                <a:lnTo>
                  <a:pt x="4445" y="225615"/>
                </a:lnTo>
                <a:lnTo>
                  <a:pt x="12" y="274980"/>
                </a:lnTo>
                <a:lnTo>
                  <a:pt x="12" y="335775"/>
                </a:lnTo>
                <a:lnTo>
                  <a:pt x="12" y="396443"/>
                </a:lnTo>
                <a:lnTo>
                  <a:pt x="0" y="457339"/>
                </a:lnTo>
                <a:lnTo>
                  <a:pt x="0" y="518121"/>
                </a:lnTo>
                <a:lnTo>
                  <a:pt x="41592" y="518134"/>
                </a:lnTo>
                <a:lnTo>
                  <a:pt x="48806" y="473494"/>
                </a:lnTo>
                <a:lnTo>
                  <a:pt x="68910" y="434682"/>
                </a:lnTo>
                <a:lnTo>
                  <a:pt x="99529" y="404063"/>
                </a:lnTo>
                <a:lnTo>
                  <a:pt x="138341" y="383959"/>
                </a:lnTo>
                <a:lnTo>
                  <a:pt x="182981" y="376745"/>
                </a:lnTo>
                <a:lnTo>
                  <a:pt x="227622" y="383959"/>
                </a:lnTo>
                <a:lnTo>
                  <a:pt x="266433" y="404063"/>
                </a:lnTo>
                <a:lnTo>
                  <a:pt x="297053" y="434682"/>
                </a:lnTo>
                <a:lnTo>
                  <a:pt x="317157" y="473494"/>
                </a:lnTo>
                <a:lnTo>
                  <a:pt x="324370" y="518134"/>
                </a:lnTo>
                <a:lnTo>
                  <a:pt x="365963" y="518121"/>
                </a:lnTo>
                <a:lnTo>
                  <a:pt x="359410" y="469531"/>
                </a:lnTo>
                <a:lnTo>
                  <a:pt x="340931" y="425843"/>
                </a:lnTo>
                <a:lnTo>
                  <a:pt x="312293" y="388810"/>
                </a:lnTo>
                <a:lnTo>
                  <a:pt x="275259" y="360172"/>
                </a:lnTo>
                <a:lnTo>
                  <a:pt x="231571" y="341706"/>
                </a:lnTo>
                <a:lnTo>
                  <a:pt x="182981" y="335153"/>
                </a:lnTo>
                <a:lnTo>
                  <a:pt x="134404" y="341706"/>
                </a:lnTo>
                <a:lnTo>
                  <a:pt x="90703" y="360172"/>
                </a:lnTo>
                <a:lnTo>
                  <a:pt x="60083" y="383844"/>
                </a:lnTo>
                <a:lnTo>
                  <a:pt x="64071" y="374434"/>
                </a:lnTo>
                <a:lnTo>
                  <a:pt x="89801" y="341160"/>
                </a:lnTo>
                <a:lnTo>
                  <a:pt x="123075" y="315429"/>
                </a:lnTo>
                <a:lnTo>
                  <a:pt x="162331" y="298843"/>
                </a:lnTo>
                <a:lnTo>
                  <a:pt x="205981" y="292950"/>
                </a:lnTo>
                <a:lnTo>
                  <a:pt x="249643" y="298843"/>
                </a:lnTo>
                <a:lnTo>
                  <a:pt x="288899" y="315429"/>
                </a:lnTo>
                <a:lnTo>
                  <a:pt x="322173" y="341160"/>
                </a:lnTo>
                <a:lnTo>
                  <a:pt x="347903" y="374434"/>
                </a:lnTo>
                <a:lnTo>
                  <a:pt x="364490" y="413689"/>
                </a:lnTo>
                <a:lnTo>
                  <a:pt x="370382" y="457339"/>
                </a:lnTo>
                <a:lnTo>
                  <a:pt x="370382" y="518121"/>
                </a:lnTo>
                <a:lnTo>
                  <a:pt x="411962" y="518121"/>
                </a:lnTo>
                <a:lnTo>
                  <a:pt x="411962" y="457339"/>
                </a:lnTo>
                <a:lnTo>
                  <a:pt x="406514" y="410171"/>
                </a:lnTo>
                <a:lnTo>
                  <a:pt x="390994" y="366839"/>
                </a:lnTo>
                <a:lnTo>
                  <a:pt x="366649" y="328587"/>
                </a:lnTo>
                <a:lnTo>
                  <a:pt x="334733" y="296672"/>
                </a:lnTo>
                <a:lnTo>
                  <a:pt x="296494" y="272338"/>
                </a:lnTo>
                <a:lnTo>
                  <a:pt x="253149" y="256819"/>
                </a:lnTo>
                <a:lnTo>
                  <a:pt x="205981" y="251371"/>
                </a:lnTo>
                <a:lnTo>
                  <a:pt x="158813" y="256819"/>
                </a:lnTo>
                <a:lnTo>
                  <a:pt x="115481" y="272338"/>
                </a:lnTo>
                <a:lnTo>
                  <a:pt x="77228" y="296672"/>
                </a:lnTo>
                <a:lnTo>
                  <a:pt x="63804" y="310095"/>
                </a:lnTo>
                <a:lnTo>
                  <a:pt x="67208" y="302044"/>
                </a:lnTo>
                <a:lnTo>
                  <a:pt x="96545" y="264109"/>
                </a:lnTo>
                <a:lnTo>
                  <a:pt x="134480" y="234784"/>
                </a:lnTo>
                <a:lnTo>
                  <a:pt x="179235" y="215861"/>
                </a:lnTo>
                <a:lnTo>
                  <a:pt x="228993" y="209156"/>
                </a:lnTo>
                <a:lnTo>
                  <a:pt x="278752" y="215861"/>
                </a:lnTo>
                <a:lnTo>
                  <a:pt x="323494" y="234784"/>
                </a:lnTo>
                <a:lnTo>
                  <a:pt x="361429" y="264109"/>
                </a:lnTo>
                <a:lnTo>
                  <a:pt x="390766" y="302044"/>
                </a:lnTo>
                <a:lnTo>
                  <a:pt x="409676" y="346798"/>
                </a:lnTo>
                <a:lnTo>
                  <a:pt x="416382" y="396557"/>
                </a:lnTo>
                <a:lnTo>
                  <a:pt x="416382" y="518121"/>
                </a:lnTo>
                <a:lnTo>
                  <a:pt x="457974" y="518121"/>
                </a:lnTo>
                <a:lnTo>
                  <a:pt x="457974" y="396557"/>
                </a:lnTo>
                <a:lnTo>
                  <a:pt x="453313" y="350469"/>
                </a:lnTo>
                <a:lnTo>
                  <a:pt x="439940" y="307505"/>
                </a:lnTo>
                <a:lnTo>
                  <a:pt x="418807" y="268617"/>
                </a:lnTo>
                <a:lnTo>
                  <a:pt x="390829" y="234721"/>
                </a:lnTo>
                <a:lnTo>
                  <a:pt x="356920" y="206730"/>
                </a:lnTo>
                <a:lnTo>
                  <a:pt x="318033" y="185597"/>
                </a:lnTo>
                <a:lnTo>
                  <a:pt x="275069" y="172237"/>
                </a:lnTo>
                <a:lnTo>
                  <a:pt x="228981" y="167576"/>
                </a:lnTo>
                <a:lnTo>
                  <a:pt x="182892" y="172237"/>
                </a:lnTo>
                <a:lnTo>
                  <a:pt x="139941" y="185597"/>
                </a:lnTo>
                <a:lnTo>
                  <a:pt x="101041" y="206730"/>
                </a:lnTo>
                <a:lnTo>
                  <a:pt x="69951" y="232410"/>
                </a:lnTo>
                <a:lnTo>
                  <a:pt x="87871" y="204254"/>
                </a:lnTo>
                <a:lnTo>
                  <a:pt x="120472" y="171653"/>
                </a:lnTo>
                <a:lnTo>
                  <a:pt x="159537" y="146786"/>
                </a:lnTo>
                <a:lnTo>
                  <a:pt x="203809" y="130937"/>
                </a:lnTo>
                <a:lnTo>
                  <a:pt x="251993" y="125374"/>
                </a:lnTo>
                <a:lnTo>
                  <a:pt x="300177" y="130937"/>
                </a:lnTo>
                <a:lnTo>
                  <a:pt x="344436" y="146786"/>
                </a:lnTo>
                <a:lnTo>
                  <a:pt x="383514" y="171653"/>
                </a:lnTo>
                <a:lnTo>
                  <a:pt x="416115" y="204254"/>
                </a:lnTo>
                <a:lnTo>
                  <a:pt x="440969" y="243319"/>
                </a:lnTo>
                <a:lnTo>
                  <a:pt x="456819" y="287578"/>
                </a:lnTo>
                <a:lnTo>
                  <a:pt x="462394" y="335775"/>
                </a:lnTo>
                <a:lnTo>
                  <a:pt x="462394" y="518121"/>
                </a:lnTo>
                <a:lnTo>
                  <a:pt x="503974" y="518121"/>
                </a:lnTo>
                <a:lnTo>
                  <a:pt x="503974" y="335775"/>
                </a:lnTo>
                <a:lnTo>
                  <a:pt x="499910" y="290537"/>
                </a:lnTo>
                <a:lnTo>
                  <a:pt x="488188" y="247929"/>
                </a:lnTo>
                <a:lnTo>
                  <a:pt x="469519" y="208686"/>
                </a:lnTo>
                <a:lnTo>
                  <a:pt x="444639" y="173507"/>
                </a:lnTo>
                <a:lnTo>
                  <a:pt x="414248" y="143116"/>
                </a:lnTo>
                <a:lnTo>
                  <a:pt x="379069" y="118237"/>
                </a:lnTo>
                <a:lnTo>
                  <a:pt x="339826" y="99580"/>
                </a:lnTo>
                <a:lnTo>
                  <a:pt x="297230" y="87858"/>
                </a:lnTo>
                <a:lnTo>
                  <a:pt x="251993" y="83781"/>
                </a:lnTo>
                <a:lnTo>
                  <a:pt x="206756" y="87858"/>
                </a:lnTo>
                <a:lnTo>
                  <a:pt x="164160" y="99580"/>
                </a:lnTo>
                <a:lnTo>
                  <a:pt x="124904" y="118237"/>
                </a:lnTo>
                <a:lnTo>
                  <a:pt x="89738" y="143116"/>
                </a:lnTo>
                <a:lnTo>
                  <a:pt x="73444" y="159410"/>
                </a:lnTo>
                <a:lnTo>
                  <a:pt x="81508" y="144576"/>
                </a:lnTo>
                <a:lnTo>
                  <a:pt x="110032" y="110020"/>
                </a:lnTo>
                <a:lnTo>
                  <a:pt x="144589" y="81495"/>
                </a:lnTo>
                <a:lnTo>
                  <a:pt x="184226" y="59956"/>
                </a:lnTo>
                <a:lnTo>
                  <a:pt x="228015" y="46329"/>
                </a:lnTo>
                <a:lnTo>
                  <a:pt x="274993" y="41579"/>
                </a:lnTo>
                <a:lnTo>
                  <a:pt x="321970" y="46329"/>
                </a:lnTo>
                <a:lnTo>
                  <a:pt x="365760" y="59956"/>
                </a:lnTo>
                <a:lnTo>
                  <a:pt x="405396" y="81495"/>
                </a:lnTo>
                <a:lnTo>
                  <a:pt x="439953" y="110020"/>
                </a:lnTo>
                <a:lnTo>
                  <a:pt x="468477" y="144576"/>
                </a:lnTo>
                <a:lnTo>
                  <a:pt x="490029" y="184213"/>
                </a:lnTo>
                <a:lnTo>
                  <a:pt x="503643" y="228003"/>
                </a:lnTo>
                <a:lnTo>
                  <a:pt x="508393" y="274980"/>
                </a:lnTo>
                <a:lnTo>
                  <a:pt x="508393" y="518121"/>
                </a:lnTo>
                <a:lnTo>
                  <a:pt x="549986" y="518121"/>
                </a:lnTo>
                <a:lnTo>
                  <a:pt x="549986" y="274980"/>
                </a:lnTo>
                <a:close/>
              </a:path>
            </a:pathLst>
          </a:custGeom>
          <a:solidFill>
            <a:srgbClr val="DE4A1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477DC90-BC16-30CF-F37D-B7BFEA79C82B}"/>
              </a:ext>
            </a:extLst>
          </p:cNvPr>
          <p:cNvGrpSpPr/>
          <p:nvPr/>
        </p:nvGrpSpPr>
        <p:grpSpPr>
          <a:xfrm>
            <a:off x="1131226" y="1177455"/>
            <a:ext cx="2306167" cy="500380"/>
            <a:chOff x="1131224" y="1177453"/>
            <a:chExt cx="2306167" cy="500380"/>
          </a:xfrm>
        </p:grpSpPr>
        <p:sp>
          <p:nvSpPr>
            <p:cNvPr id="2" name="object 2"/>
            <p:cNvSpPr/>
            <p:nvPr/>
          </p:nvSpPr>
          <p:spPr>
            <a:xfrm>
              <a:off x="1705746" y="1177453"/>
              <a:ext cx="1731645" cy="500380"/>
            </a:xfrm>
            <a:custGeom>
              <a:avLst/>
              <a:gdLst/>
              <a:ahLst/>
              <a:cxnLst/>
              <a:rect l="l" t="t" r="r" b="b"/>
              <a:pathLst>
                <a:path w="1731645" h="500380">
                  <a:moveTo>
                    <a:pt x="98932" y="15698"/>
                  </a:moveTo>
                  <a:lnTo>
                    <a:pt x="0" y="15698"/>
                  </a:lnTo>
                  <a:lnTo>
                    <a:pt x="0" y="493319"/>
                  </a:lnTo>
                  <a:lnTo>
                    <a:pt x="98932" y="493319"/>
                  </a:lnTo>
                  <a:lnTo>
                    <a:pt x="98932" y="15698"/>
                  </a:lnTo>
                  <a:close/>
                </a:path>
                <a:path w="1731645" h="500380">
                  <a:moveTo>
                    <a:pt x="272919" y="137837"/>
                  </a:moveTo>
                  <a:lnTo>
                    <a:pt x="179447" y="137837"/>
                  </a:lnTo>
                  <a:lnTo>
                    <a:pt x="179447" y="493319"/>
                  </a:lnTo>
                  <a:lnTo>
                    <a:pt x="272919" y="493319"/>
                  </a:lnTo>
                  <a:lnTo>
                    <a:pt x="272919" y="247007"/>
                  </a:lnTo>
                  <a:lnTo>
                    <a:pt x="279446" y="238970"/>
                  </a:lnTo>
                  <a:lnTo>
                    <a:pt x="313175" y="216705"/>
                  </a:lnTo>
                  <a:lnTo>
                    <a:pt x="345927" y="211527"/>
                  </a:lnTo>
                  <a:lnTo>
                    <a:pt x="501284" y="211527"/>
                  </a:lnTo>
                  <a:lnTo>
                    <a:pt x="495355" y="198906"/>
                  </a:lnTo>
                  <a:lnTo>
                    <a:pt x="485610" y="183892"/>
                  </a:lnTo>
                  <a:lnTo>
                    <a:pt x="474117" y="170588"/>
                  </a:lnTo>
                  <a:lnTo>
                    <a:pt x="470219" y="167174"/>
                  </a:lnTo>
                  <a:lnTo>
                    <a:pt x="272919" y="167174"/>
                  </a:lnTo>
                  <a:lnTo>
                    <a:pt x="272919" y="137837"/>
                  </a:lnTo>
                  <a:close/>
                </a:path>
                <a:path w="1731645" h="500380">
                  <a:moveTo>
                    <a:pt x="501284" y="211527"/>
                  </a:moveTo>
                  <a:lnTo>
                    <a:pt x="345927" y="211527"/>
                  </a:lnTo>
                  <a:lnTo>
                    <a:pt x="362090" y="212786"/>
                  </a:lnTo>
                  <a:lnTo>
                    <a:pt x="376460" y="216561"/>
                  </a:lnTo>
                  <a:lnTo>
                    <a:pt x="408486" y="242636"/>
                  </a:lnTo>
                  <a:lnTo>
                    <a:pt x="419617" y="286582"/>
                  </a:lnTo>
                  <a:lnTo>
                    <a:pt x="419617" y="493319"/>
                  </a:lnTo>
                  <a:lnTo>
                    <a:pt x="513101" y="493319"/>
                  </a:lnTo>
                  <a:lnTo>
                    <a:pt x="513101" y="272931"/>
                  </a:lnTo>
                  <a:lnTo>
                    <a:pt x="511991" y="252444"/>
                  </a:lnTo>
                  <a:lnTo>
                    <a:pt x="508663" y="233275"/>
                  </a:lnTo>
                  <a:lnTo>
                    <a:pt x="503117" y="215429"/>
                  </a:lnTo>
                  <a:lnTo>
                    <a:pt x="501284" y="211527"/>
                  </a:lnTo>
                  <a:close/>
                </a:path>
                <a:path w="1731645" h="500380">
                  <a:moveTo>
                    <a:pt x="372533" y="131011"/>
                  </a:moveTo>
                  <a:lnTo>
                    <a:pt x="344051" y="133273"/>
                  </a:lnTo>
                  <a:lnTo>
                    <a:pt x="317951" y="140055"/>
                  </a:lnTo>
                  <a:lnTo>
                    <a:pt x="294239" y="151356"/>
                  </a:lnTo>
                  <a:lnTo>
                    <a:pt x="272919" y="167174"/>
                  </a:lnTo>
                  <a:lnTo>
                    <a:pt x="470219" y="167174"/>
                  </a:lnTo>
                  <a:lnTo>
                    <a:pt x="429408" y="141184"/>
                  </a:lnTo>
                  <a:lnTo>
                    <a:pt x="372533" y="131011"/>
                  </a:lnTo>
                  <a:close/>
                </a:path>
                <a:path w="1731645" h="500380">
                  <a:moveTo>
                    <a:pt x="751223" y="133059"/>
                  </a:moveTo>
                  <a:lnTo>
                    <a:pt x="701923" y="139116"/>
                  </a:lnTo>
                  <a:lnTo>
                    <a:pt x="657751" y="157283"/>
                  </a:lnTo>
                  <a:lnTo>
                    <a:pt x="620476" y="185770"/>
                  </a:lnTo>
                  <a:lnTo>
                    <a:pt x="591904" y="222783"/>
                  </a:lnTo>
                  <a:lnTo>
                    <a:pt x="573737" y="266539"/>
                  </a:lnTo>
                  <a:lnTo>
                    <a:pt x="567680" y="315237"/>
                  </a:lnTo>
                  <a:lnTo>
                    <a:pt x="569194" y="340206"/>
                  </a:lnTo>
                  <a:lnTo>
                    <a:pt x="581308" y="386435"/>
                  </a:lnTo>
                  <a:lnTo>
                    <a:pt x="605060" y="427288"/>
                  </a:lnTo>
                  <a:lnTo>
                    <a:pt x="637644" y="460209"/>
                  </a:lnTo>
                  <a:lnTo>
                    <a:pt x="678132" y="484281"/>
                  </a:lnTo>
                  <a:lnTo>
                    <a:pt x="723841" y="496562"/>
                  </a:lnTo>
                  <a:lnTo>
                    <a:pt x="748493" y="498097"/>
                  </a:lnTo>
                  <a:lnTo>
                    <a:pt x="776298" y="495966"/>
                  </a:lnTo>
                  <a:lnTo>
                    <a:pt x="802400" y="489570"/>
                  </a:lnTo>
                  <a:lnTo>
                    <a:pt x="826796" y="478909"/>
                  </a:lnTo>
                  <a:lnTo>
                    <a:pt x="849485" y="463982"/>
                  </a:lnTo>
                  <a:lnTo>
                    <a:pt x="941591" y="463982"/>
                  </a:lnTo>
                  <a:lnTo>
                    <a:pt x="941591" y="418264"/>
                  </a:lnTo>
                  <a:lnTo>
                    <a:pt x="763509" y="418264"/>
                  </a:lnTo>
                  <a:lnTo>
                    <a:pt x="749203" y="417412"/>
                  </a:lnTo>
                  <a:lnTo>
                    <a:pt x="710630" y="404626"/>
                  </a:lnTo>
                  <a:lnTo>
                    <a:pt x="680879" y="378782"/>
                  </a:lnTo>
                  <a:lnTo>
                    <a:pt x="663207" y="343049"/>
                  </a:lnTo>
                  <a:lnTo>
                    <a:pt x="659799" y="315237"/>
                  </a:lnTo>
                  <a:lnTo>
                    <a:pt x="660651" y="300936"/>
                  </a:lnTo>
                  <a:lnTo>
                    <a:pt x="673437" y="262358"/>
                  </a:lnTo>
                  <a:lnTo>
                    <a:pt x="699475" y="232806"/>
                  </a:lnTo>
                  <a:lnTo>
                    <a:pt x="735622" y="215534"/>
                  </a:lnTo>
                  <a:lnTo>
                    <a:pt x="763509" y="212209"/>
                  </a:lnTo>
                  <a:lnTo>
                    <a:pt x="941591" y="212209"/>
                  </a:lnTo>
                  <a:lnTo>
                    <a:pt x="941591" y="161031"/>
                  </a:lnTo>
                  <a:lnTo>
                    <a:pt x="848120" y="161031"/>
                  </a:lnTo>
                  <a:lnTo>
                    <a:pt x="837327" y="154613"/>
                  </a:lnTo>
                  <a:lnTo>
                    <a:pt x="826112" y="149006"/>
                  </a:lnTo>
                  <a:lnTo>
                    <a:pt x="777324" y="134847"/>
                  </a:lnTo>
                  <a:lnTo>
                    <a:pt x="764402" y="133506"/>
                  </a:lnTo>
                  <a:lnTo>
                    <a:pt x="751223" y="133059"/>
                  </a:lnTo>
                  <a:close/>
                </a:path>
                <a:path w="1731645" h="500380">
                  <a:moveTo>
                    <a:pt x="941591" y="463982"/>
                  </a:moveTo>
                  <a:lnTo>
                    <a:pt x="849485" y="463982"/>
                  </a:lnTo>
                  <a:lnTo>
                    <a:pt x="849485" y="493319"/>
                  </a:lnTo>
                  <a:lnTo>
                    <a:pt x="941591" y="493319"/>
                  </a:lnTo>
                  <a:lnTo>
                    <a:pt x="941591" y="463982"/>
                  </a:lnTo>
                  <a:close/>
                </a:path>
                <a:path w="1731645" h="500380">
                  <a:moveTo>
                    <a:pt x="941591" y="212209"/>
                  </a:moveTo>
                  <a:lnTo>
                    <a:pt x="763509" y="212209"/>
                  </a:lnTo>
                  <a:lnTo>
                    <a:pt x="775916" y="212765"/>
                  </a:lnTo>
                  <a:lnTo>
                    <a:pt x="787897" y="214431"/>
                  </a:lnTo>
                  <a:lnTo>
                    <a:pt x="830882" y="231654"/>
                  </a:lnTo>
                  <a:lnTo>
                    <a:pt x="848120" y="245642"/>
                  </a:lnTo>
                  <a:lnTo>
                    <a:pt x="848120" y="384149"/>
                  </a:lnTo>
                  <a:lnTo>
                    <a:pt x="810927" y="409738"/>
                  </a:lnTo>
                  <a:lnTo>
                    <a:pt x="763509" y="418264"/>
                  </a:lnTo>
                  <a:lnTo>
                    <a:pt x="941591" y="418264"/>
                  </a:lnTo>
                  <a:lnTo>
                    <a:pt x="941591" y="212209"/>
                  </a:lnTo>
                  <a:close/>
                </a:path>
                <a:path w="1731645" h="500380">
                  <a:moveTo>
                    <a:pt x="941591" y="0"/>
                  </a:moveTo>
                  <a:lnTo>
                    <a:pt x="848120" y="15698"/>
                  </a:lnTo>
                  <a:lnTo>
                    <a:pt x="848120" y="161031"/>
                  </a:lnTo>
                  <a:lnTo>
                    <a:pt x="941591" y="161031"/>
                  </a:lnTo>
                  <a:lnTo>
                    <a:pt x="941591" y="0"/>
                  </a:lnTo>
                  <a:close/>
                </a:path>
                <a:path w="1731645" h="500380">
                  <a:moveTo>
                    <a:pt x="1181091" y="131694"/>
                  </a:moveTo>
                  <a:lnTo>
                    <a:pt x="1155387" y="133273"/>
                  </a:lnTo>
                  <a:lnTo>
                    <a:pt x="1155874" y="133273"/>
                  </a:lnTo>
                  <a:lnTo>
                    <a:pt x="1132298" y="137837"/>
                  </a:lnTo>
                  <a:lnTo>
                    <a:pt x="1088289" y="156253"/>
                  </a:lnTo>
                  <a:lnTo>
                    <a:pt x="1051016" y="185088"/>
                  </a:lnTo>
                  <a:lnTo>
                    <a:pt x="1022403" y="222551"/>
                  </a:lnTo>
                  <a:lnTo>
                    <a:pt x="1004283" y="266629"/>
                  </a:lnTo>
                  <a:lnTo>
                    <a:pt x="998230" y="315919"/>
                  </a:lnTo>
                  <a:lnTo>
                    <a:pt x="999808" y="341210"/>
                  </a:lnTo>
                  <a:lnTo>
                    <a:pt x="1012429" y="387952"/>
                  </a:lnTo>
                  <a:lnTo>
                    <a:pt x="1037224" y="429147"/>
                  </a:lnTo>
                  <a:lnTo>
                    <a:pt x="1071512" y="462236"/>
                  </a:lnTo>
                  <a:lnTo>
                    <a:pt x="1114329" y="486329"/>
                  </a:lnTo>
                  <a:lnTo>
                    <a:pt x="1162606" y="498609"/>
                  </a:lnTo>
                  <a:lnTo>
                    <a:pt x="1188599" y="500145"/>
                  </a:lnTo>
                  <a:lnTo>
                    <a:pt x="1209557" y="499377"/>
                  </a:lnTo>
                  <a:lnTo>
                    <a:pt x="1229449" y="497075"/>
                  </a:lnTo>
                  <a:lnTo>
                    <a:pt x="1247883" y="493319"/>
                  </a:lnTo>
                  <a:lnTo>
                    <a:pt x="1248011" y="493319"/>
                  </a:lnTo>
                  <a:lnTo>
                    <a:pt x="1300066" y="472004"/>
                  </a:lnTo>
                  <a:lnTo>
                    <a:pt x="1333249" y="448979"/>
                  </a:lnTo>
                  <a:lnTo>
                    <a:pt x="1303289" y="421677"/>
                  </a:lnTo>
                  <a:lnTo>
                    <a:pt x="1193376" y="421677"/>
                  </a:lnTo>
                  <a:lnTo>
                    <a:pt x="1181621" y="421081"/>
                  </a:lnTo>
                  <a:lnTo>
                    <a:pt x="1138696" y="406884"/>
                  </a:lnTo>
                  <a:lnTo>
                    <a:pt x="1107377" y="376732"/>
                  </a:lnTo>
                  <a:lnTo>
                    <a:pt x="1093749" y="347304"/>
                  </a:lnTo>
                  <a:lnTo>
                    <a:pt x="1357126" y="347304"/>
                  </a:lnTo>
                  <a:lnTo>
                    <a:pt x="1357126" y="322745"/>
                  </a:lnTo>
                  <a:lnTo>
                    <a:pt x="1355697" y="296179"/>
                  </a:lnTo>
                  <a:lnTo>
                    <a:pt x="1353011" y="280439"/>
                  </a:lnTo>
                  <a:lnTo>
                    <a:pt x="1092384" y="280439"/>
                  </a:lnTo>
                  <a:lnTo>
                    <a:pt x="1095429" y="270185"/>
                  </a:lnTo>
                  <a:lnTo>
                    <a:pt x="1116112" y="235008"/>
                  </a:lnTo>
                  <a:lnTo>
                    <a:pt x="1148592" y="213791"/>
                  </a:lnTo>
                  <a:lnTo>
                    <a:pt x="1157952" y="211097"/>
                  </a:lnTo>
                  <a:lnTo>
                    <a:pt x="1157745" y="211097"/>
                  </a:lnTo>
                  <a:lnTo>
                    <a:pt x="1168259" y="209372"/>
                  </a:lnTo>
                  <a:lnTo>
                    <a:pt x="1168008" y="209372"/>
                  </a:lnTo>
                  <a:lnTo>
                    <a:pt x="1179043" y="208797"/>
                  </a:lnTo>
                  <a:lnTo>
                    <a:pt x="1324244" y="208797"/>
                  </a:lnTo>
                  <a:lnTo>
                    <a:pt x="1321792" y="204789"/>
                  </a:lnTo>
                  <a:lnTo>
                    <a:pt x="1290580" y="170672"/>
                  </a:lnTo>
                  <a:lnTo>
                    <a:pt x="1251326" y="145898"/>
                  </a:lnTo>
                  <a:lnTo>
                    <a:pt x="1205951" y="133273"/>
                  </a:lnTo>
                  <a:lnTo>
                    <a:pt x="1181091" y="131694"/>
                  </a:lnTo>
                  <a:close/>
                </a:path>
                <a:path w="1731645" h="500380">
                  <a:moveTo>
                    <a:pt x="1461530" y="137837"/>
                  </a:moveTo>
                  <a:lnTo>
                    <a:pt x="1353030" y="137837"/>
                  </a:lnTo>
                  <a:lnTo>
                    <a:pt x="1486090" y="312507"/>
                  </a:lnTo>
                  <a:lnTo>
                    <a:pt x="1349618" y="493319"/>
                  </a:lnTo>
                  <a:lnTo>
                    <a:pt x="1454022" y="493319"/>
                  </a:lnTo>
                  <a:lnTo>
                    <a:pt x="1537938" y="380054"/>
                  </a:lnTo>
                  <a:lnTo>
                    <a:pt x="1644499" y="380054"/>
                  </a:lnTo>
                  <a:lnTo>
                    <a:pt x="1591847" y="311141"/>
                  </a:lnTo>
                  <a:lnTo>
                    <a:pt x="1642910" y="243594"/>
                  </a:lnTo>
                  <a:lnTo>
                    <a:pt x="1539986" y="243594"/>
                  </a:lnTo>
                  <a:lnTo>
                    <a:pt x="1461530" y="137837"/>
                  </a:lnTo>
                  <a:close/>
                </a:path>
                <a:path w="1731645" h="500380">
                  <a:moveTo>
                    <a:pt x="1644499" y="380054"/>
                  </a:moveTo>
                  <a:lnTo>
                    <a:pt x="1537938" y="380054"/>
                  </a:lnTo>
                  <a:lnTo>
                    <a:pt x="1621867" y="493319"/>
                  </a:lnTo>
                  <a:lnTo>
                    <a:pt x="1731037" y="493319"/>
                  </a:lnTo>
                  <a:lnTo>
                    <a:pt x="1644499" y="380054"/>
                  </a:lnTo>
                  <a:close/>
                </a:path>
                <a:path w="1731645" h="500380">
                  <a:moveTo>
                    <a:pt x="1271845" y="393022"/>
                  </a:moveTo>
                  <a:lnTo>
                    <a:pt x="1237382" y="414181"/>
                  </a:lnTo>
                  <a:lnTo>
                    <a:pt x="1193376" y="421677"/>
                  </a:lnTo>
                  <a:lnTo>
                    <a:pt x="1303289" y="421677"/>
                  </a:lnTo>
                  <a:lnTo>
                    <a:pt x="1271845" y="393022"/>
                  </a:lnTo>
                  <a:close/>
                </a:path>
                <a:path w="1731645" h="500380">
                  <a:moveTo>
                    <a:pt x="1324244" y="208797"/>
                  </a:moveTo>
                  <a:lnTo>
                    <a:pt x="1179043" y="208797"/>
                  </a:lnTo>
                  <a:lnTo>
                    <a:pt x="1189383" y="209372"/>
                  </a:lnTo>
                  <a:lnTo>
                    <a:pt x="1199256" y="211097"/>
                  </a:lnTo>
                  <a:lnTo>
                    <a:pt x="1233796" y="228929"/>
                  </a:lnTo>
                  <a:lnTo>
                    <a:pt x="1258274" y="260569"/>
                  </a:lnTo>
                  <a:lnTo>
                    <a:pt x="1262016" y="269885"/>
                  </a:lnTo>
                  <a:lnTo>
                    <a:pt x="1262136" y="270185"/>
                  </a:lnTo>
                  <a:lnTo>
                    <a:pt x="1265019" y="280439"/>
                  </a:lnTo>
                  <a:lnTo>
                    <a:pt x="1353011" y="280439"/>
                  </a:lnTo>
                  <a:lnTo>
                    <a:pt x="1351411" y="271062"/>
                  </a:lnTo>
                  <a:lnTo>
                    <a:pt x="1344267" y="247395"/>
                  </a:lnTo>
                  <a:lnTo>
                    <a:pt x="1334267" y="225178"/>
                  </a:lnTo>
                  <a:lnTo>
                    <a:pt x="1324244" y="208797"/>
                  </a:lnTo>
                  <a:close/>
                </a:path>
                <a:path w="1731645" h="500380">
                  <a:moveTo>
                    <a:pt x="1722859" y="137837"/>
                  </a:moveTo>
                  <a:lnTo>
                    <a:pt x="1617772" y="137837"/>
                  </a:lnTo>
                  <a:lnTo>
                    <a:pt x="1539986" y="243594"/>
                  </a:lnTo>
                  <a:lnTo>
                    <a:pt x="1642910" y="243594"/>
                  </a:lnTo>
                  <a:lnTo>
                    <a:pt x="1722859" y="137837"/>
                  </a:lnTo>
                  <a:close/>
                </a:path>
              </a:pathLst>
            </a:custGeom>
            <a:solidFill>
              <a:srgbClr val="151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131224" y="1193157"/>
              <a:ext cx="364490" cy="484505"/>
            </a:xfrm>
            <a:custGeom>
              <a:avLst/>
              <a:gdLst/>
              <a:ahLst/>
              <a:cxnLst/>
              <a:rect l="l" t="t" r="r" b="b"/>
              <a:pathLst>
                <a:path w="364490" h="484505">
                  <a:moveTo>
                    <a:pt x="186955" y="94836"/>
                  </a:moveTo>
                  <a:lnTo>
                    <a:pt x="93471" y="94836"/>
                  </a:lnTo>
                  <a:lnTo>
                    <a:pt x="93471" y="477621"/>
                  </a:lnTo>
                  <a:lnTo>
                    <a:pt x="186955" y="477621"/>
                  </a:lnTo>
                  <a:lnTo>
                    <a:pt x="186955" y="94836"/>
                  </a:lnTo>
                  <a:close/>
                </a:path>
                <a:path w="364490" h="484505">
                  <a:moveTo>
                    <a:pt x="186955" y="0"/>
                  </a:moveTo>
                  <a:lnTo>
                    <a:pt x="127598" y="0"/>
                  </a:lnTo>
                  <a:lnTo>
                    <a:pt x="0" y="51848"/>
                  </a:lnTo>
                  <a:lnTo>
                    <a:pt x="0" y="133729"/>
                  </a:lnTo>
                  <a:lnTo>
                    <a:pt x="93471" y="94836"/>
                  </a:lnTo>
                  <a:lnTo>
                    <a:pt x="186955" y="94836"/>
                  </a:lnTo>
                  <a:lnTo>
                    <a:pt x="186955" y="0"/>
                  </a:lnTo>
                  <a:close/>
                </a:path>
                <a:path w="364490" h="484505">
                  <a:moveTo>
                    <a:pt x="309094" y="373228"/>
                  </a:moveTo>
                  <a:lnTo>
                    <a:pt x="270201" y="389597"/>
                  </a:lnTo>
                  <a:lnTo>
                    <a:pt x="253820" y="429172"/>
                  </a:lnTo>
                  <a:lnTo>
                    <a:pt x="254844" y="440050"/>
                  </a:lnTo>
                  <a:lnTo>
                    <a:pt x="278768" y="475232"/>
                  </a:lnTo>
                  <a:lnTo>
                    <a:pt x="309094" y="484446"/>
                  </a:lnTo>
                  <a:lnTo>
                    <a:pt x="319965" y="483422"/>
                  </a:lnTo>
                  <a:lnTo>
                    <a:pt x="355146" y="459498"/>
                  </a:lnTo>
                  <a:lnTo>
                    <a:pt x="364355" y="429172"/>
                  </a:lnTo>
                  <a:lnTo>
                    <a:pt x="363332" y="418006"/>
                  </a:lnTo>
                  <a:lnTo>
                    <a:pt x="339412" y="382438"/>
                  </a:lnTo>
                  <a:lnTo>
                    <a:pt x="309094" y="373228"/>
                  </a:lnTo>
                  <a:close/>
                </a:path>
              </a:pathLst>
            </a:custGeom>
            <a:solidFill>
              <a:srgbClr val="DE4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74823"/>
              </p:ext>
            </p:extLst>
          </p:nvPr>
        </p:nvGraphicFramePr>
        <p:xfrm>
          <a:off x="1116894" y="2132958"/>
          <a:ext cx="11155042" cy="16831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0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0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21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4A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</a:pP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51416"/>
                      </a:solidFill>
                      <a:prstDash val="solid"/>
                    </a:lnL>
                    <a:lnR w="3175">
                      <a:solidFill>
                        <a:srgbClr val="151416"/>
                      </a:solidFill>
                      <a:prstDash val="solid"/>
                    </a:lnR>
                    <a:lnT w="3175">
                      <a:solidFill>
                        <a:srgbClr val="151416"/>
                      </a:solidFill>
                      <a:prstDash val="solid"/>
                    </a:lnT>
                    <a:lnB w="3175">
                      <a:solidFill>
                        <a:srgbClr val="1514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C38D43F7-EDD1-5456-1FB8-D5B2D4DA2EA1}"/>
              </a:ext>
            </a:extLst>
          </p:cNvPr>
          <p:cNvGrpSpPr/>
          <p:nvPr/>
        </p:nvGrpSpPr>
        <p:grpSpPr>
          <a:xfrm>
            <a:off x="1331459" y="2392041"/>
            <a:ext cx="9761297" cy="244576"/>
            <a:chOff x="1331458" y="2392041"/>
            <a:chExt cx="9761297" cy="24457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458" y="2392046"/>
              <a:ext cx="139586" cy="192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7249" y="2392042"/>
              <a:ext cx="1113059" cy="2445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94703" y="2395230"/>
              <a:ext cx="680085" cy="189865"/>
            </a:xfrm>
            <a:custGeom>
              <a:avLst/>
              <a:gdLst/>
              <a:ahLst/>
              <a:cxnLst/>
              <a:rect l="l" t="t" r="r" b="b"/>
              <a:pathLst>
                <a:path w="680085" h="189864">
                  <a:moveTo>
                    <a:pt x="36646" y="0"/>
                  </a:moveTo>
                  <a:lnTo>
                    <a:pt x="0" y="0"/>
                  </a:lnTo>
                  <a:lnTo>
                    <a:pt x="0" y="186546"/>
                  </a:lnTo>
                  <a:lnTo>
                    <a:pt x="34996" y="186546"/>
                  </a:lnTo>
                  <a:lnTo>
                    <a:pt x="34996" y="64891"/>
                  </a:lnTo>
                  <a:lnTo>
                    <a:pt x="76423" y="64891"/>
                  </a:lnTo>
                  <a:lnTo>
                    <a:pt x="36646" y="0"/>
                  </a:lnTo>
                  <a:close/>
                </a:path>
                <a:path w="680085" h="189864">
                  <a:moveTo>
                    <a:pt x="76423" y="64891"/>
                  </a:moveTo>
                  <a:lnTo>
                    <a:pt x="34996" y="64891"/>
                  </a:lnTo>
                  <a:lnTo>
                    <a:pt x="110200" y="186546"/>
                  </a:lnTo>
                  <a:lnTo>
                    <a:pt x="147988" y="186546"/>
                  </a:lnTo>
                  <a:lnTo>
                    <a:pt x="147988" y="124570"/>
                  </a:lnTo>
                  <a:lnTo>
                    <a:pt x="113004" y="124570"/>
                  </a:lnTo>
                  <a:lnTo>
                    <a:pt x="76423" y="64891"/>
                  </a:lnTo>
                  <a:close/>
                </a:path>
                <a:path w="680085" h="189864">
                  <a:moveTo>
                    <a:pt x="147988" y="0"/>
                  </a:moveTo>
                  <a:lnTo>
                    <a:pt x="113004" y="0"/>
                  </a:lnTo>
                  <a:lnTo>
                    <a:pt x="113004" y="124570"/>
                  </a:lnTo>
                  <a:lnTo>
                    <a:pt x="147988" y="124570"/>
                  </a:lnTo>
                  <a:lnTo>
                    <a:pt x="147988" y="0"/>
                  </a:lnTo>
                  <a:close/>
                </a:path>
                <a:path w="680085" h="189864">
                  <a:moveTo>
                    <a:pt x="295005" y="75713"/>
                  </a:moveTo>
                  <a:lnTo>
                    <a:pt x="247255" y="75713"/>
                  </a:lnTo>
                  <a:lnTo>
                    <a:pt x="253659" y="77177"/>
                  </a:lnTo>
                  <a:lnTo>
                    <a:pt x="260434" y="83022"/>
                  </a:lnTo>
                  <a:lnTo>
                    <a:pt x="262135" y="87924"/>
                  </a:lnTo>
                  <a:lnTo>
                    <a:pt x="262135" y="98361"/>
                  </a:lnTo>
                  <a:lnTo>
                    <a:pt x="256341" y="100439"/>
                  </a:lnTo>
                  <a:lnTo>
                    <a:pt x="248620" y="102596"/>
                  </a:lnTo>
                  <a:lnTo>
                    <a:pt x="238973" y="104832"/>
                  </a:lnTo>
                  <a:lnTo>
                    <a:pt x="227399" y="107147"/>
                  </a:lnTo>
                  <a:lnTo>
                    <a:pt x="218655" y="109001"/>
                  </a:lnTo>
                  <a:lnTo>
                    <a:pt x="179981" y="135206"/>
                  </a:lnTo>
                  <a:lnTo>
                    <a:pt x="178157" y="142131"/>
                  </a:lnTo>
                  <a:lnTo>
                    <a:pt x="178276" y="150954"/>
                  </a:lnTo>
                  <a:lnTo>
                    <a:pt x="204414" y="186768"/>
                  </a:lnTo>
                  <a:lnTo>
                    <a:pt x="223068" y="189599"/>
                  </a:lnTo>
                  <a:lnTo>
                    <a:pt x="230961" y="189599"/>
                  </a:lnTo>
                  <a:lnTo>
                    <a:pt x="238382" y="188109"/>
                  </a:lnTo>
                  <a:lnTo>
                    <a:pt x="252294" y="182177"/>
                  </a:lnTo>
                  <a:lnTo>
                    <a:pt x="258834" y="177722"/>
                  </a:lnTo>
                  <a:lnTo>
                    <a:pt x="264939" y="171790"/>
                  </a:lnTo>
                  <a:lnTo>
                    <a:pt x="299278" y="171790"/>
                  </a:lnTo>
                  <a:lnTo>
                    <a:pt x="298595" y="168415"/>
                  </a:lnTo>
                  <a:lnTo>
                    <a:pt x="297972" y="164406"/>
                  </a:lnTo>
                  <a:lnTo>
                    <a:pt x="227995" y="164406"/>
                  </a:lnTo>
                  <a:lnTo>
                    <a:pt x="223242" y="162582"/>
                  </a:lnTo>
                  <a:lnTo>
                    <a:pt x="215771" y="155285"/>
                  </a:lnTo>
                  <a:lnTo>
                    <a:pt x="213910" y="150954"/>
                  </a:lnTo>
                  <a:lnTo>
                    <a:pt x="213910" y="140865"/>
                  </a:lnTo>
                  <a:lnTo>
                    <a:pt x="250308" y="125005"/>
                  </a:lnTo>
                  <a:lnTo>
                    <a:pt x="257309" y="123243"/>
                  </a:lnTo>
                  <a:lnTo>
                    <a:pt x="262135" y="121654"/>
                  </a:lnTo>
                  <a:lnTo>
                    <a:pt x="297065" y="121654"/>
                  </a:lnTo>
                  <a:lnTo>
                    <a:pt x="297178" y="109001"/>
                  </a:lnTo>
                  <a:lnTo>
                    <a:pt x="296185" y="81967"/>
                  </a:lnTo>
                  <a:lnTo>
                    <a:pt x="296063" y="80754"/>
                  </a:lnTo>
                  <a:lnTo>
                    <a:pt x="295005" y="75713"/>
                  </a:lnTo>
                  <a:close/>
                </a:path>
                <a:path w="680085" h="189864">
                  <a:moveTo>
                    <a:pt x="299278" y="171790"/>
                  </a:moveTo>
                  <a:lnTo>
                    <a:pt x="264939" y="171790"/>
                  </a:lnTo>
                  <a:lnTo>
                    <a:pt x="265104" y="172235"/>
                  </a:lnTo>
                  <a:lnTo>
                    <a:pt x="265187" y="172460"/>
                  </a:lnTo>
                  <a:lnTo>
                    <a:pt x="265609" y="173863"/>
                  </a:lnTo>
                  <a:lnTo>
                    <a:pt x="266205" y="175985"/>
                  </a:lnTo>
                  <a:lnTo>
                    <a:pt x="267570" y="180651"/>
                  </a:lnTo>
                  <a:lnTo>
                    <a:pt x="268712" y="184175"/>
                  </a:lnTo>
                  <a:lnTo>
                    <a:pt x="269643" y="186546"/>
                  </a:lnTo>
                  <a:lnTo>
                    <a:pt x="305023" y="186546"/>
                  </a:lnTo>
                  <a:lnTo>
                    <a:pt x="301884" y="180105"/>
                  </a:lnTo>
                  <a:lnTo>
                    <a:pt x="299737" y="174061"/>
                  </a:lnTo>
                  <a:lnTo>
                    <a:pt x="299413" y="172460"/>
                  </a:lnTo>
                  <a:lnTo>
                    <a:pt x="299367" y="172235"/>
                  </a:lnTo>
                  <a:lnTo>
                    <a:pt x="299278" y="171790"/>
                  </a:lnTo>
                  <a:close/>
                </a:path>
                <a:path w="680085" h="189864">
                  <a:moveTo>
                    <a:pt x="297065" y="121654"/>
                  </a:moveTo>
                  <a:lnTo>
                    <a:pt x="262135" y="121654"/>
                  </a:lnTo>
                  <a:lnTo>
                    <a:pt x="262135" y="137340"/>
                  </a:lnTo>
                  <a:lnTo>
                    <a:pt x="261856" y="140865"/>
                  </a:lnTo>
                  <a:lnTo>
                    <a:pt x="261756" y="142131"/>
                  </a:lnTo>
                  <a:lnTo>
                    <a:pt x="261675" y="143148"/>
                  </a:lnTo>
                  <a:lnTo>
                    <a:pt x="260732" y="146213"/>
                  </a:lnTo>
                  <a:lnTo>
                    <a:pt x="259498" y="150459"/>
                  </a:lnTo>
                  <a:lnTo>
                    <a:pt x="240206" y="164406"/>
                  </a:lnTo>
                  <a:lnTo>
                    <a:pt x="297972" y="164406"/>
                  </a:lnTo>
                  <a:lnTo>
                    <a:pt x="297846" y="163598"/>
                  </a:lnTo>
                  <a:lnTo>
                    <a:pt x="297349" y="158040"/>
                  </a:lnTo>
                  <a:lnTo>
                    <a:pt x="297311" y="157613"/>
                  </a:lnTo>
                  <a:lnTo>
                    <a:pt x="297012" y="150954"/>
                  </a:lnTo>
                  <a:lnTo>
                    <a:pt x="297065" y="121654"/>
                  </a:lnTo>
                  <a:close/>
                </a:path>
                <a:path w="680085" h="189864">
                  <a:moveTo>
                    <a:pt x="240380" y="48349"/>
                  </a:moveTo>
                  <a:lnTo>
                    <a:pt x="200652" y="57793"/>
                  </a:lnTo>
                  <a:lnTo>
                    <a:pt x="181842" y="86782"/>
                  </a:lnTo>
                  <a:lnTo>
                    <a:pt x="214294" y="92640"/>
                  </a:lnTo>
                  <a:lnTo>
                    <a:pt x="216491" y="86360"/>
                  </a:lnTo>
                  <a:lnTo>
                    <a:pt x="219382" y="81967"/>
                  </a:lnTo>
                  <a:lnTo>
                    <a:pt x="226506" y="76966"/>
                  </a:lnTo>
                  <a:lnTo>
                    <a:pt x="231470" y="75713"/>
                  </a:lnTo>
                  <a:lnTo>
                    <a:pt x="295005" y="75713"/>
                  </a:lnTo>
                  <a:lnTo>
                    <a:pt x="294574" y="73664"/>
                  </a:lnTo>
                  <a:lnTo>
                    <a:pt x="261247" y="49765"/>
                  </a:lnTo>
                  <a:lnTo>
                    <a:pt x="251577" y="48702"/>
                  </a:lnTo>
                  <a:lnTo>
                    <a:pt x="240380" y="48349"/>
                  </a:lnTo>
                  <a:close/>
                </a:path>
                <a:path w="680085" h="189864">
                  <a:moveTo>
                    <a:pt x="362792" y="51401"/>
                  </a:moveTo>
                  <a:lnTo>
                    <a:pt x="329831" y="51401"/>
                  </a:lnTo>
                  <a:lnTo>
                    <a:pt x="329831" y="186546"/>
                  </a:lnTo>
                  <a:lnTo>
                    <a:pt x="365596" y="186546"/>
                  </a:lnTo>
                  <a:lnTo>
                    <a:pt x="365596" y="120885"/>
                  </a:lnTo>
                  <a:lnTo>
                    <a:pt x="365757" y="112747"/>
                  </a:lnTo>
                  <a:lnTo>
                    <a:pt x="365775" y="111842"/>
                  </a:lnTo>
                  <a:lnTo>
                    <a:pt x="366246" y="105123"/>
                  </a:lnTo>
                  <a:lnTo>
                    <a:pt x="366311" y="104184"/>
                  </a:lnTo>
                  <a:lnTo>
                    <a:pt x="373272" y="83478"/>
                  </a:lnTo>
                  <a:lnTo>
                    <a:pt x="373370" y="83345"/>
                  </a:lnTo>
                  <a:lnTo>
                    <a:pt x="373213" y="83345"/>
                  </a:lnTo>
                  <a:lnTo>
                    <a:pt x="382276" y="77239"/>
                  </a:lnTo>
                  <a:lnTo>
                    <a:pt x="384185" y="76643"/>
                  </a:lnTo>
                  <a:lnTo>
                    <a:pt x="387314" y="75713"/>
                  </a:lnTo>
                  <a:lnTo>
                    <a:pt x="526065" y="75713"/>
                  </a:lnTo>
                  <a:lnTo>
                    <a:pt x="524915" y="72151"/>
                  </a:lnTo>
                  <a:lnTo>
                    <a:pt x="523915" y="69855"/>
                  </a:lnTo>
                  <a:lnTo>
                    <a:pt x="362792" y="69855"/>
                  </a:lnTo>
                  <a:lnTo>
                    <a:pt x="362792" y="51401"/>
                  </a:lnTo>
                  <a:close/>
                </a:path>
                <a:path w="680085" h="189864">
                  <a:moveTo>
                    <a:pt x="468872" y="75713"/>
                  </a:moveTo>
                  <a:lnTo>
                    <a:pt x="397403" y="75713"/>
                  </a:lnTo>
                  <a:lnTo>
                    <a:pt x="401027" y="76643"/>
                  </a:lnTo>
                  <a:lnTo>
                    <a:pt x="406375" y="80379"/>
                  </a:lnTo>
                  <a:lnTo>
                    <a:pt x="411525" y="186546"/>
                  </a:lnTo>
                  <a:lnTo>
                    <a:pt x="447291" y="186546"/>
                  </a:lnTo>
                  <a:lnTo>
                    <a:pt x="447307" y="120885"/>
                  </a:lnTo>
                  <a:lnTo>
                    <a:pt x="455250" y="83478"/>
                  </a:lnTo>
                  <a:lnTo>
                    <a:pt x="464168" y="77239"/>
                  </a:lnTo>
                  <a:lnTo>
                    <a:pt x="468872" y="75713"/>
                  </a:lnTo>
                  <a:close/>
                </a:path>
                <a:path w="680085" h="189864">
                  <a:moveTo>
                    <a:pt x="526065" y="75713"/>
                  </a:moveTo>
                  <a:lnTo>
                    <a:pt x="480748" y="75713"/>
                  </a:lnTo>
                  <a:lnTo>
                    <a:pt x="485849" y="78257"/>
                  </a:lnTo>
                  <a:lnTo>
                    <a:pt x="489150" y="83345"/>
                  </a:lnTo>
                  <a:lnTo>
                    <a:pt x="492848" y="186546"/>
                  </a:lnTo>
                  <a:lnTo>
                    <a:pt x="528601" y="186546"/>
                  </a:lnTo>
                  <a:lnTo>
                    <a:pt x="528501" y="96262"/>
                  </a:lnTo>
                  <a:lnTo>
                    <a:pt x="526544" y="77239"/>
                  </a:lnTo>
                  <a:lnTo>
                    <a:pt x="526065" y="75713"/>
                  </a:lnTo>
                  <a:close/>
                </a:path>
                <a:path w="680085" h="189864">
                  <a:moveTo>
                    <a:pt x="413561" y="48349"/>
                  </a:moveTo>
                  <a:lnTo>
                    <a:pt x="404911" y="48349"/>
                  </a:lnTo>
                  <a:lnTo>
                    <a:pt x="393119" y="49693"/>
                  </a:lnTo>
                  <a:lnTo>
                    <a:pt x="382167" y="53727"/>
                  </a:lnTo>
                  <a:lnTo>
                    <a:pt x="372057" y="60448"/>
                  </a:lnTo>
                  <a:lnTo>
                    <a:pt x="362792" y="69855"/>
                  </a:lnTo>
                  <a:lnTo>
                    <a:pt x="443084" y="69855"/>
                  </a:lnTo>
                  <a:lnTo>
                    <a:pt x="439014" y="62645"/>
                  </a:lnTo>
                  <a:lnTo>
                    <a:pt x="433801" y="57259"/>
                  </a:lnTo>
                  <a:lnTo>
                    <a:pt x="421069" y="50136"/>
                  </a:lnTo>
                  <a:lnTo>
                    <a:pt x="413561" y="48349"/>
                  </a:lnTo>
                  <a:close/>
                </a:path>
                <a:path w="680085" h="189864">
                  <a:moveTo>
                    <a:pt x="484322" y="48349"/>
                  </a:moveTo>
                  <a:lnTo>
                    <a:pt x="476516" y="48349"/>
                  </a:lnTo>
                  <a:lnTo>
                    <a:pt x="469170" y="50136"/>
                  </a:lnTo>
                  <a:lnTo>
                    <a:pt x="455432" y="57259"/>
                  </a:lnTo>
                  <a:lnTo>
                    <a:pt x="449028" y="62645"/>
                  </a:lnTo>
                  <a:lnTo>
                    <a:pt x="443084" y="69855"/>
                  </a:lnTo>
                  <a:lnTo>
                    <a:pt x="523915" y="69855"/>
                  </a:lnTo>
                  <a:lnTo>
                    <a:pt x="491475" y="48728"/>
                  </a:lnTo>
                  <a:lnTo>
                    <a:pt x="484322" y="48349"/>
                  </a:lnTo>
                  <a:close/>
                </a:path>
                <a:path w="680085" h="189864">
                  <a:moveTo>
                    <a:pt x="615768" y="48349"/>
                  </a:moveTo>
                  <a:lnTo>
                    <a:pt x="602318" y="49593"/>
                  </a:lnTo>
                  <a:lnTo>
                    <a:pt x="602738" y="49593"/>
                  </a:lnTo>
                  <a:lnTo>
                    <a:pt x="591238" y="53105"/>
                  </a:lnTo>
                  <a:lnTo>
                    <a:pt x="558185" y="90043"/>
                  </a:lnTo>
                  <a:lnTo>
                    <a:pt x="553793" y="119991"/>
                  </a:lnTo>
                  <a:lnTo>
                    <a:pt x="554628" y="133450"/>
                  </a:lnTo>
                  <a:lnTo>
                    <a:pt x="576764" y="176641"/>
                  </a:lnTo>
                  <a:lnTo>
                    <a:pt x="619330" y="189599"/>
                  </a:lnTo>
                  <a:lnTo>
                    <a:pt x="629998" y="188959"/>
                  </a:lnTo>
                  <a:lnTo>
                    <a:pt x="669257" y="166774"/>
                  </a:lnTo>
                  <a:lnTo>
                    <a:pt x="671641" y="162880"/>
                  </a:lnTo>
                  <a:lnTo>
                    <a:pt x="611487" y="162880"/>
                  </a:lnTo>
                  <a:lnTo>
                    <a:pt x="604612" y="159926"/>
                  </a:lnTo>
                  <a:lnTo>
                    <a:pt x="590440" y="129286"/>
                  </a:lnTo>
                  <a:lnTo>
                    <a:pt x="680027" y="129286"/>
                  </a:lnTo>
                  <a:lnTo>
                    <a:pt x="679271" y="110059"/>
                  </a:lnTo>
                  <a:lnTo>
                    <a:pt x="678784" y="107395"/>
                  </a:lnTo>
                  <a:lnTo>
                    <a:pt x="591085" y="107395"/>
                  </a:lnTo>
                  <a:lnTo>
                    <a:pt x="590998" y="97641"/>
                  </a:lnTo>
                  <a:lnTo>
                    <a:pt x="593453" y="90043"/>
                  </a:lnTo>
                  <a:lnTo>
                    <a:pt x="594160" y="89177"/>
                  </a:lnTo>
                  <a:lnTo>
                    <a:pt x="603681" y="78554"/>
                  </a:lnTo>
                  <a:lnTo>
                    <a:pt x="610122" y="75713"/>
                  </a:lnTo>
                  <a:lnTo>
                    <a:pt x="668360" y="75713"/>
                  </a:lnTo>
                  <a:lnTo>
                    <a:pt x="663360" y="68267"/>
                  </a:lnTo>
                  <a:lnTo>
                    <a:pt x="653846" y="59552"/>
                  </a:lnTo>
                  <a:lnTo>
                    <a:pt x="642743" y="53328"/>
                  </a:lnTo>
                  <a:lnTo>
                    <a:pt x="630051" y="49593"/>
                  </a:lnTo>
                  <a:lnTo>
                    <a:pt x="615768" y="48349"/>
                  </a:lnTo>
                  <a:close/>
                </a:path>
                <a:path w="680085" h="189864">
                  <a:moveTo>
                    <a:pt x="642487" y="143533"/>
                  </a:moveTo>
                  <a:lnTo>
                    <a:pt x="640539" y="150321"/>
                  </a:lnTo>
                  <a:lnTo>
                    <a:pt x="637659" y="155248"/>
                  </a:lnTo>
                  <a:lnTo>
                    <a:pt x="630015" y="161354"/>
                  </a:lnTo>
                  <a:lnTo>
                    <a:pt x="625312" y="162880"/>
                  </a:lnTo>
                  <a:lnTo>
                    <a:pt x="671641" y="162880"/>
                  </a:lnTo>
                  <a:lnTo>
                    <a:pt x="674184" y="158729"/>
                  </a:lnTo>
                  <a:lnTo>
                    <a:pt x="678116" y="149514"/>
                  </a:lnTo>
                  <a:lnTo>
                    <a:pt x="642487" y="143533"/>
                  </a:lnTo>
                  <a:close/>
                </a:path>
                <a:path w="680085" h="189864">
                  <a:moveTo>
                    <a:pt x="668360" y="75713"/>
                  </a:moveTo>
                  <a:lnTo>
                    <a:pt x="625225" y="75713"/>
                  </a:lnTo>
                  <a:lnTo>
                    <a:pt x="631417" y="78405"/>
                  </a:lnTo>
                  <a:lnTo>
                    <a:pt x="641593" y="89177"/>
                  </a:lnTo>
                  <a:lnTo>
                    <a:pt x="644274" y="97045"/>
                  </a:lnTo>
                  <a:lnTo>
                    <a:pt x="644443" y="104108"/>
                  </a:lnTo>
                  <a:lnTo>
                    <a:pt x="644522" y="107395"/>
                  </a:lnTo>
                  <a:lnTo>
                    <a:pt x="678784" y="107395"/>
                  </a:lnTo>
                  <a:lnTo>
                    <a:pt x="676240" y="93480"/>
                  </a:lnTo>
                  <a:lnTo>
                    <a:pt x="670936" y="79550"/>
                  </a:lnTo>
                  <a:lnTo>
                    <a:pt x="668360" y="75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4718" y="2392041"/>
              <a:ext cx="1520515" cy="192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85340" y="2392041"/>
              <a:ext cx="907415" cy="241300"/>
            </a:xfrm>
            <a:custGeom>
              <a:avLst/>
              <a:gdLst/>
              <a:ahLst/>
              <a:cxnLst/>
              <a:rect l="l" t="t" r="r" b="b"/>
              <a:pathLst>
                <a:path w="907415" h="241300">
                  <a:moveTo>
                    <a:pt x="36646" y="125476"/>
                  </a:moveTo>
                  <a:lnTo>
                    <a:pt x="0" y="129038"/>
                  </a:lnTo>
                  <a:lnTo>
                    <a:pt x="2708" y="143292"/>
                  </a:lnTo>
                  <a:lnTo>
                    <a:pt x="2797" y="143758"/>
                  </a:lnTo>
                  <a:lnTo>
                    <a:pt x="7415" y="156366"/>
                  </a:lnTo>
                  <a:lnTo>
                    <a:pt x="7503" y="156607"/>
                  </a:lnTo>
                  <a:lnTo>
                    <a:pt x="14119" y="167585"/>
                  </a:lnTo>
                  <a:lnTo>
                    <a:pt x="45708" y="188956"/>
                  </a:lnTo>
                  <a:lnTo>
                    <a:pt x="76978" y="193049"/>
                  </a:lnTo>
                  <a:lnTo>
                    <a:pt x="88631" y="192623"/>
                  </a:lnTo>
                  <a:lnTo>
                    <a:pt x="132016" y="177632"/>
                  </a:lnTo>
                  <a:lnTo>
                    <a:pt x="145074" y="161229"/>
                  </a:lnTo>
                  <a:lnTo>
                    <a:pt x="77363" y="161229"/>
                  </a:lnTo>
                  <a:lnTo>
                    <a:pt x="70098" y="160748"/>
                  </a:lnTo>
                  <a:lnTo>
                    <a:pt x="69477" y="160748"/>
                  </a:lnTo>
                  <a:lnTo>
                    <a:pt x="61950" y="159069"/>
                  </a:lnTo>
                  <a:lnTo>
                    <a:pt x="38727" y="134088"/>
                  </a:lnTo>
                  <a:lnTo>
                    <a:pt x="36646" y="125476"/>
                  </a:lnTo>
                  <a:close/>
                </a:path>
                <a:path w="907415" h="241300">
                  <a:moveTo>
                    <a:pt x="74819" y="0"/>
                  </a:moveTo>
                  <a:lnTo>
                    <a:pt x="30951" y="10108"/>
                  </a:lnTo>
                  <a:lnTo>
                    <a:pt x="7410" y="44293"/>
                  </a:lnTo>
                  <a:lnTo>
                    <a:pt x="7325" y="44675"/>
                  </a:lnTo>
                  <a:lnTo>
                    <a:pt x="7243" y="45041"/>
                  </a:lnTo>
                  <a:lnTo>
                    <a:pt x="23926" y="89587"/>
                  </a:lnTo>
                  <a:lnTo>
                    <a:pt x="66417" y="108040"/>
                  </a:lnTo>
                  <a:lnTo>
                    <a:pt x="77133" y="110742"/>
                  </a:lnTo>
                  <a:lnTo>
                    <a:pt x="85732" y="113000"/>
                  </a:lnTo>
                  <a:lnTo>
                    <a:pt x="114010" y="131123"/>
                  </a:lnTo>
                  <a:lnTo>
                    <a:pt x="114010" y="142404"/>
                  </a:lnTo>
                  <a:lnTo>
                    <a:pt x="77363" y="161229"/>
                  </a:lnTo>
                  <a:lnTo>
                    <a:pt x="145074" y="161229"/>
                  </a:lnTo>
                  <a:lnTo>
                    <a:pt x="151674" y="135404"/>
                  </a:lnTo>
                  <a:lnTo>
                    <a:pt x="151440" y="131123"/>
                  </a:lnTo>
                  <a:lnTo>
                    <a:pt x="135361" y="94931"/>
                  </a:lnTo>
                  <a:lnTo>
                    <a:pt x="95811" y="76574"/>
                  </a:lnTo>
                  <a:lnTo>
                    <a:pt x="70493" y="70089"/>
                  </a:lnTo>
                  <a:lnTo>
                    <a:pt x="60568" y="66939"/>
                  </a:lnTo>
                  <a:lnTo>
                    <a:pt x="53186" y="63853"/>
                  </a:lnTo>
                  <a:lnTo>
                    <a:pt x="48349" y="60833"/>
                  </a:lnTo>
                  <a:lnTo>
                    <a:pt x="44613" y="57693"/>
                  </a:lnTo>
                  <a:lnTo>
                    <a:pt x="42752" y="53921"/>
                  </a:lnTo>
                  <a:lnTo>
                    <a:pt x="42752" y="44675"/>
                  </a:lnTo>
                  <a:lnTo>
                    <a:pt x="66103" y="31712"/>
                  </a:lnTo>
                  <a:lnTo>
                    <a:pt x="64734" y="31712"/>
                  </a:lnTo>
                  <a:lnTo>
                    <a:pt x="74434" y="31186"/>
                  </a:lnTo>
                  <a:lnTo>
                    <a:pt x="139932" y="31186"/>
                  </a:lnTo>
                  <a:lnTo>
                    <a:pt x="135516" y="23742"/>
                  </a:lnTo>
                  <a:lnTo>
                    <a:pt x="127698" y="15400"/>
                  </a:lnTo>
                  <a:lnTo>
                    <a:pt x="117734" y="8664"/>
                  </a:lnTo>
                  <a:lnTo>
                    <a:pt x="105600" y="3851"/>
                  </a:lnTo>
                  <a:lnTo>
                    <a:pt x="91296" y="963"/>
                  </a:lnTo>
                  <a:lnTo>
                    <a:pt x="74819" y="0"/>
                  </a:lnTo>
                  <a:close/>
                </a:path>
                <a:path w="907415" h="241300">
                  <a:moveTo>
                    <a:pt x="139932" y="31186"/>
                  </a:moveTo>
                  <a:lnTo>
                    <a:pt x="85045" y="31186"/>
                  </a:lnTo>
                  <a:lnTo>
                    <a:pt x="93341" y="33373"/>
                  </a:lnTo>
                  <a:lnTo>
                    <a:pt x="93113" y="33373"/>
                  </a:lnTo>
                  <a:lnTo>
                    <a:pt x="103598" y="41684"/>
                  </a:lnTo>
                  <a:lnTo>
                    <a:pt x="107060" y="48572"/>
                  </a:lnTo>
                  <a:lnTo>
                    <a:pt x="108596" y="57693"/>
                  </a:lnTo>
                  <a:lnTo>
                    <a:pt x="108673" y="58152"/>
                  </a:lnTo>
                  <a:lnTo>
                    <a:pt x="146338" y="56502"/>
                  </a:lnTo>
                  <a:lnTo>
                    <a:pt x="144929" y="45041"/>
                  </a:lnTo>
                  <a:lnTo>
                    <a:pt x="144837" y="44293"/>
                  </a:lnTo>
                  <a:lnTo>
                    <a:pt x="141229" y="33373"/>
                  </a:lnTo>
                  <a:lnTo>
                    <a:pt x="139932" y="31186"/>
                  </a:lnTo>
                  <a:close/>
                </a:path>
                <a:path w="907415" h="241300">
                  <a:moveTo>
                    <a:pt x="290549" y="78902"/>
                  </a:moveTo>
                  <a:lnTo>
                    <a:pt x="242788" y="78902"/>
                  </a:lnTo>
                  <a:lnTo>
                    <a:pt x="249191" y="80366"/>
                  </a:lnTo>
                  <a:lnTo>
                    <a:pt x="255979" y="86211"/>
                  </a:lnTo>
                  <a:lnTo>
                    <a:pt x="257679" y="91113"/>
                  </a:lnTo>
                  <a:lnTo>
                    <a:pt x="257679" y="101550"/>
                  </a:lnTo>
                  <a:lnTo>
                    <a:pt x="251879" y="103628"/>
                  </a:lnTo>
                  <a:lnTo>
                    <a:pt x="244156" y="105785"/>
                  </a:lnTo>
                  <a:lnTo>
                    <a:pt x="234511" y="108021"/>
                  </a:lnTo>
                  <a:lnTo>
                    <a:pt x="222944" y="110336"/>
                  </a:lnTo>
                  <a:lnTo>
                    <a:pt x="214194" y="112191"/>
                  </a:lnTo>
                  <a:lnTo>
                    <a:pt x="175513" y="138395"/>
                  </a:lnTo>
                  <a:lnTo>
                    <a:pt x="173689" y="145320"/>
                  </a:lnTo>
                  <a:lnTo>
                    <a:pt x="173808" y="154143"/>
                  </a:lnTo>
                  <a:lnTo>
                    <a:pt x="199953" y="189958"/>
                  </a:lnTo>
                  <a:lnTo>
                    <a:pt x="218613" y="192788"/>
                  </a:lnTo>
                  <a:lnTo>
                    <a:pt x="226506" y="192788"/>
                  </a:lnTo>
                  <a:lnTo>
                    <a:pt x="233927" y="191299"/>
                  </a:lnTo>
                  <a:lnTo>
                    <a:pt x="247838" y="185367"/>
                  </a:lnTo>
                  <a:lnTo>
                    <a:pt x="254366" y="180912"/>
                  </a:lnTo>
                  <a:lnTo>
                    <a:pt x="260484" y="174980"/>
                  </a:lnTo>
                  <a:lnTo>
                    <a:pt x="294822" y="174980"/>
                  </a:lnTo>
                  <a:lnTo>
                    <a:pt x="294140" y="171604"/>
                  </a:lnTo>
                  <a:lnTo>
                    <a:pt x="293510" y="167596"/>
                  </a:lnTo>
                  <a:lnTo>
                    <a:pt x="223527" y="167596"/>
                  </a:lnTo>
                  <a:lnTo>
                    <a:pt x="218787" y="165771"/>
                  </a:lnTo>
                  <a:lnTo>
                    <a:pt x="211316" y="158474"/>
                  </a:lnTo>
                  <a:lnTo>
                    <a:pt x="209454" y="154143"/>
                  </a:lnTo>
                  <a:lnTo>
                    <a:pt x="209454" y="144054"/>
                  </a:lnTo>
                  <a:lnTo>
                    <a:pt x="245840" y="128194"/>
                  </a:lnTo>
                  <a:lnTo>
                    <a:pt x="252853" y="126432"/>
                  </a:lnTo>
                  <a:lnTo>
                    <a:pt x="257679" y="124843"/>
                  </a:lnTo>
                  <a:lnTo>
                    <a:pt x="292604" y="124843"/>
                  </a:lnTo>
                  <a:lnTo>
                    <a:pt x="292720" y="112191"/>
                  </a:lnTo>
                  <a:lnTo>
                    <a:pt x="292743" y="101550"/>
                  </a:lnTo>
                  <a:lnTo>
                    <a:pt x="292584" y="95829"/>
                  </a:lnTo>
                  <a:lnTo>
                    <a:pt x="292502" y="92853"/>
                  </a:lnTo>
                  <a:lnTo>
                    <a:pt x="291836" y="86211"/>
                  </a:lnTo>
                  <a:lnTo>
                    <a:pt x="291730" y="85157"/>
                  </a:lnTo>
                  <a:lnTo>
                    <a:pt x="291608" y="83943"/>
                  </a:lnTo>
                  <a:lnTo>
                    <a:pt x="290549" y="78902"/>
                  </a:lnTo>
                  <a:close/>
                </a:path>
                <a:path w="907415" h="241300">
                  <a:moveTo>
                    <a:pt x="294822" y="174980"/>
                  </a:moveTo>
                  <a:lnTo>
                    <a:pt x="260484" y="174980"/>
                  </a:lnTo>
                  <a:lnTo>
                    <a:pt x="260651" y="175429"/>
                  </a:lnTo>
                  <a:lnTo>
                    <a:pt x="261154" y="177052"/>
                  </a:lnTo>
                  <a:lnTo>
                    <a:pt x="261750" y="179174"/>
                  </a:lnTo>
                  <a:lnTo>
                    <a:pt x="263103" y="183840"/>
                  </a:lnTo>
                  <a:lnTo>
                    <a:pt x="264257" y="187365"/>
                  </a:lnTo>
                  <a:lnTo>
                    <a:pt x="265187" y="189735"/>
                  </a:lnTo>
                  <a:lnTo>
                    <a:pt x="300568" y="189735"/>
                  </a:lnTo>
                  <a:lnTo>
                    <a:pt x="297429" y="183294"/>
                  </a:lnTo>
                  <a:lnTo>
                    <a:pt x="295282" y="177251"/>
                  </a:lnTo>
                  <a:lnTo>
                    <a:pt x="294958" y="175650"/>
                  </a:lnTo>
                  <a:lnTo>
                    <a:pt x="294913" y="175429"/>
                  </a:lnTo>
                  <a:lnTo>
                    <a:pt x="294822" y="174980"/>
                  </a:lnTo>
                  <a:close/>
                </a:path>
                <a:path w="907415" h="241300">
                  <a:moveTo>
                    <a:pt x="292604" y="124843"/>
                  </a:moveTo>
                  <a:lnTo>
                    <a:pt x="257679" y="124843"/>
                  </a:lnTo>
                  <a:lnTo>
                    <a:pt x="257679" y="140530"/>
                  </a:lnTo>
                  <a:lnTo>
                    <a:pt x="257393" y="144054"/>
                  </a:lnTo>
                  <a:lnTo>
                    <a:pt x="257291" y="145320"/>
                  </a:lnTo>
                  <a:lnTo>
                    <a:pt x="257208" y="146338"/>
                  </a:lnTo>
                  <a:lnTo>
                    <a:pt x="256277" y="149403"/>
                  </a:lnTo>
                  <a:lnTo>
                    <a:pt x="235751" y="167596"/>
                  </a:lnTo>
                  <a:lnTo>
                    <a:pt x="293510" y="167596"/>
                  </a:lnTo>
                  <a:lnTo>
                    <a:pt x="293383" y="166787"/>
                  </a:lnTo>
                  <a:lnTo>
                    <a:pt x="292883" y="161229"/>
                  </a:lnTo>
                  <a:lnTo>
                    <a:pt x="292845" y="160803"/>
                  </a:lnTo>
                  <a:lnTo>
                    <a:pt x="292544" y="154143"/>
                  </a:lnTo>
                  <a:lnTo>
                    <a:pt x="292604" y="124843"/>
                  </a:lnTo>
                  <a:close/>
                </a:path>
                <a:path w="907415" h="241300">
                  <a:moveTo>
                    <a:pt x="235925" y="51538"/>
                  </a:moveTo>
                  <a:lnTo>
                    <a:pt x="196184" y="60982"/>
                  </a:lnTo>
                  <a:lnTo>
                    <a:pt x="177387" y="89972"/>
                  </a:lnTo>
                  <a:lnTo>
                    <a:pt x="209827" y="95829"/>
                  </a:lnTo>
                  <a:lnTo>
                    <a:pt x="212036" y="89550"/>
                  </a:lnTo>
                  <a:lnTo>
                    <a:pt x="214927" y="85157"/>
                  </a:lnTo>
                  <a:lnTo>
                    <a:pt x="222051" y="80155"/>
                  </a:lnTo>
                  <a:lnTo>
                    <a:pt x="227015" y="78902"/>
                  </a:lnTo>
                  <a:lnTo>
                    <a:pt x="290549" y="78902"/>
                  </a:lnTo>
                  <a:lnTo>
                    <a:pt x="290119" y="76853"/>
                  </a:lnTo>
                  <a:lnTo>
                    <a:pt x="256792" y="52959"/>
                  </a:lnTo>
                  <a:lnTo>
                    <a:pt x="247122" y="51894"/>
                  </a:lnTo>
                  <a:lnTo>
                    <a:pt x="235925" y="51538"/>
                  </a:lnTo>
                  <a:close/>
                </a:path>
                <a:path w="907415" h="241300">
                  <a:moveTo>
                    <a:pt x="358336" y="54591"/>
                  </a:moveTo>
                  <a:lnTo>
                    <a:pt x="325376" y="54591"/>
                  </a:lnTo>
                  <a:lnTo>
                    <a:pt x="325376" y="189735"/>
                  </a:lnTo>
                  <a:lnTo>
                    <a:pt x="361129" y="189735"/>
                  </a:lnTo>
                  <a:lnTo>
                    <a:pt x="361129" y="124074"/>
                  </a:lnTo>
                  <a:lnTo>
                    <a:pt x="361290" y="115936"/>
                  </a:lnTo>
                  <a:lnTo>
                    <a:pt x="361308" y="115031"/>
                  </a:lnTo>
                  <a:lnTo>
                    <a:pt x="361780" y="108312"/>
                  </a:lnTo>
                  <a:lnTo>
                    <a:pt x="361845" y="107373"/>
                  </a:lnTo>
                  <a:lnTo>
                    <a:pt x="362617" y="101970"/>
                  </a:lnTo>
                  <a:lnTo>
                    <a:pt x="362741" y="101097"/>
                  </a:lnTo>
                  <a:lnTo>
                    <a:pt x="363995" y="96201"/>
                  </a:lnTo>
                  <a:lnTo>
                    <a:pt x="365907" y="90604"/>
                  </a:lnTo>
                  <a:lnTo>
                    <a:pt x="368805" y="86667"/>
                  </a:lnTo>
                  <a:lnTo>
                    <a:pt x="368903" y="86534"/>
                  </a:lnTo>
                  <a:lnTo>
                    <a:pt x="368745" y="86534"/>
                  </a:lnTo>
                  <a:lnTo>
                    <a:pt x="377827" y="80428"/>
                  </a:lnTo>
                  <a:lnTo>
                    <a:pt x="382846" y="78902"/>
                  </a:lnTo>
                  <a:lnTo>
                    <a:pt x="521599" y="78902"/>
                  </a:lnTo>
                  <a:lnTo>
                    <a:pt x="520448" y="75340"/>
                  </a:lnTo>
                  <a:lnTo>
                    <a:pt x="519451" y="73044"/>
                  </a:lnTo>
                  <a:lnTo>
                    <a:pt x="358336" y="73044"/>
                  </a:lnTo>
                  <a:lnTo>
                    <a:pt x="358336" y="54591"/>
                  </a:lnTo>
                  <a:close/>
                </a:path>
                <a:path w="907415" h="241300">
                  <a:moveTo>
                    <a:pt x="464417" y="78902"/>
                  </a:moveTo>
                  <a:lnTo>
                    <a:pt x="392948" y="78902"/>
                  </a:lnTo>
                  <a:lnTo>
                    <a:pt x="396572" y="79833"/>
                  </a:lnTo>
                  <a:lnTo>
                    <a:pt x="401920" y="83568"/>
                  </a:lnTo>
                  <a:lnTo>
                    <a:pt x="407070" y="189735"/>
                  </a:lnTo>
                  <a:lnTo>
                    <a:pt x="442823" y="189735"/>
                  </a:lnTo>
                  <a:lnTo>
                    <a:pt x="442839" y="124074"/>
                  </a:lnTo>
                  <a:lnTo>
                    <a:pt x="450795" y="86667"/>
                  </a:lnTo>
                  <a:lnTo>
                    <a:pt x="450890" y="86534"/>
                  </a:lnTo>
                  <a:lnTo>
                    <a:pt x="459713" y="80428"/>
                  </a:lnTo>
                  <a:lnTo>
                    <a:pt x="464417" y="78902"/>
                  </a:lnTo>
                  <a:close/>
                </a:path>
                <a:path w="907415" h="241300">
                  <a:moveTo>
                    <a:pt x="521599" y="78902"/>
                  </a:moveTo>
                  <a:lnTo>
                    <a:pt x="476293" y="78902"/>
                  </a:lnTo>
                  <a:lnTo>
                    <a:pt x="481381" y="81446"/>
                  </a:lnTo>
                  <a:lnTo>
                    <a:pt x="484694" y="86534"/>
                  </a:lnTo>
                  <a:lnTo>
                    <a:pt x="488380" y="189735"/>
                  </a:lnTo>
                  <a:lnTo>
                    <a:pt x="524146" y="189735"/>
                  </a:lnTo>
                  <a:lnTo>
                    <a:pt x="524045" y="99451"/>
                  </a:lnTo>
                  <a:lnTo>
                    <a:pt x="522079" y="80428"/>
                  </a:lnTo>
                  <a:lnTo>
                    <a:pt x="521599" y="78902"/>
                  </a:lnTo>
                  <a:close/>
                </a:path>
                <a:path w="907415" h="241300">
                  <a:moveTo>
                    <a:pt x="409106" y="51538"/>
                  </a:moveTo>
                  <a:lnTo>
                    <a:pt x="400456" y="51538"/>
                  </a:lnTo>
                  <a:lnTo>
                    <a:pt x="388658" y="52883"/>
                  </a:lnTo>
                  <a:lnTo>
                    <a:pt x="377707" y="56916"/>
                  </a:lnTo>
                  <a:lnTo>
                    <a:pt x="367600" y="63637"/>
                  </a:lnTo>
                  <a:lnTo>
                    <a:pt x="358336" y="73044"/>
                  </a:lnTo>
                  <a:lnTo>
                    <a:pt x="438629" y="73044"/>
                  </a:lnTo>
                  <a:lnTo>
                    <a:pt x="434558" y="65834"/>
                  </a:lnTo>
                  <a:lnTo>
                    <a:pt x="429334" y="60448"/>
                  </a:lnTo>
                  <a:lnTo>
                    <a:pt x="416614" y="53325"/>
                  </a:lnTo>
                  <a:lnTo>
                    <a:pt x="409106" y="51538"/>
                  </a:lnTo>
                  <a:close/>
                </a:path>
                <a:path w="907415" h="241300">
                  <a:moveTo>
                    <a:pt x="479855" y="51538"/>
                  </a:moveTo>
                  <a:lnTo>
                    <a:pt x="472049" y="51538"/>
                  </a:lnTo>
                  <a:lnTo>
                    <a:pt x="464714" y="53325"/>
                  </a:lnTo>
                  <a:lnTo>
                    <a:pt x="450977" y="60448"/>
                  </a:lnTo>
                  <a:lnTo>
                    <a:pt x="444561" y="65834"/>
                  </a:lnTo>
                  <a:lnTo>
                    <a:pt x="438629" y="73044"/>
                  </a:lnTo>
                  <a:lnTo>
                    <a:pt x="519451" y="73044"/>
                  </a:lnTo>
                  <a:lnTo>
                    <a:pt x="487014" y="51917"/>
                  </a:lnTo>
                  <a:lnTo>
                    <a:pt x="479855" y="51538"/>
                  </a:lnTo>
                  <a:close/>
                </a:path>
                <a:path w="907415" h="241300">
                  <a:moveTo>
                    <a:pt x="592090" y="54591"/>
                  </a:moveTo>
                  <a:lnTo>
                    <a:pt x="558757" y="54591"/>
                  </a:lnTo>
                  <a:lnTo>
                    <a:pt x="558757" y="241149"/>
                  </a:lnTo>
                  <a:lnTo>
                    <a:pt x="594510" y="241149"/>
                  </a:lnTo>
                  <a:lnTo>
                    <a:pt x="594510" y="173069"/>
                  </a:lnTo>
                  <a:lnTo>
                    <a:pt x="674714" y="173069"/>
                  </a:lnTo>
                  <a:lnTo>
                    <a:pt x="680779" y="164406"/>
                  </a:lnTo>
                  <a:lnTo>
                    <a:pt x="616525" y="164406"/>
                  </a:lnTo>
                  <a:lnTo>
                    <a:pt x="609191" y="160783"/>
                  </a:lnTo>
                  <a:lnTo>
                    <a:pt x="594220" y="121654"/>
                  </a:lnTo>
                  <a:lnTo>
                    <a:pt x="594125" y="119880"/>
                  </a:lnTo>
                  <a:lnTo>
                    <a:pt x="594600" y="111716"/>
                  </a:lnTo>
                  <a:lnTo>
                    <a:pt x="594667" y="110558"/>
                  </a:lnTo>
                  <a:lnTo>
                    <a:pt x="596292" y="102456"/>
                  </a:lnTo>
                  <a:lnTo>
                    <a:pt x="599000" y="95573"/>
                  </a:lnTo>
                  <a:lnTo>
                    <a:pt x="602663" y="90096"/>
                  </a:lnTo>
                  <a:lnTo>
                    <a:pt x="602787" y="89910"/>
                  </a:lnTo>
                  <a:lnTo>
                    <a:pt x="608482" y="83233"/>
                  </a:lnTo>
                  <a:lnTo>
                    <a:pt x="615805" y="79795"/>
                  </a:lnTo>
                  <a:lnTo>
                    <a:pt x="681120" y="79795"/>
                  </a:lnTo>
                  <a:lnTo>
                    <a:pt x="677328" y="74447"/>
                  </a:lnTo>
                  <a:lnTo>
                    <a:pt x="592090" y="74447"/>
                  </a:lnTo>
                  <a:lnTo>
                    <a:pt x="592090" y="54591"/>
                  </a:lnTo>
                  <a:close/>
                </a:path>
                <a:path w="907415" h="241300">
                  <a:moveTo>
                    <a:pt x="674714" y="173069"/>
                  </a:moveTo>
                  <a:lnTo>
                    <a:pt x="594510" y="173069"/>
                  </a:lnTo>
                  <a:lnTo>
                    <a:pt x="601211" y="180279"/>
                  </a:lnTo>
                  <a:lnTo>
                    <a:pt x="607590" y="185367"/>
                  </a:lnTo>
                  <a:lnTo>
                    <a:pt x="619727" y="191299"/>
                  </a:lnTo>
                  <a:lnTo>
                    <a:pt x="626490" y="192788"/>
                  </a:lnTo>
                  <a:lnTo>
                    <a:pt x="633961" y="192788"/>
                  </a:lnTo>
                  <a:lnTo>
                    <a:pt x="674045" y="174024"/>
                  </a:lnTo>
                  <a:lnTo>
                    <a:pt x="674714" y="173069"/>
                  </a:lnTo>
                  <a:close/>
                </a:path>
                <a:path w="907415" h="241300">
                  <a:moveTo>
                    <a:pt x="681120" y="79795"/>
                  </a:moveTo>
                  <a:lnTo>
                    <a:pt x="632944" y="79795"/>
                  </a:lnTo>
                  <a:lnTo>
                    <a:pt x="639980" y="83233"/>
                  </a:lnTo>
                  <a:lnTo>
                    <a:pt x="645664" y="90096"/>
                  </a:lnTo>
                  <a:lnTo>
                    <a:pt x="649394" y="95936"/>
                  </a:lnTo>
                  <a:lnTo>
                    <a:pt x="652058" y="103143"/>
                  </a:lnTo>
                  <a:lnTo>
                    <a:pt x="653657" y="111716"/>
                  </a:lnTo>
                  <a:lnTo>
                    <a:pt x="654094" y="119880"/>
                  </a:lnTo>
                  <a:lnTo>
                    <a:pt x="654189" y="121654"/>
                  </a:lnTo>
                  <a:lnTo>
                    <a:pt x="653757" y="130520"/>
                  </a:lnTo>
                  <a:lnTo>
                    <a:pt x="653673" y="132246"/>
                  </a:lnTo>
                  <a:lnTo>
                    <a:pt x="652123" y="141239"/>
                  </a:lnTo>
                  <a:lnTo>
                    <a:pt x="649540" y="148632"/>
                  </a:lnTo>
                  <a:lnTo>
                    <a:pt x="645924" y="154429"/>
                  </a:lnTo>
                  <a:lnTo>
                    <a:pt x="640402" y="161081"/>
                  </a:lnTo>
                  <a:lnTo>
                    <a:pt x="633490" y="164406"/>
                  </a:lnTo>
                  <a:lnTo>
                    <a:pt x="680779" y="164406"/>
                  </a:lnTo>
                  <a:lnTo>
                    <a:pt x="681279" y="163693"/>
                  </a:lnTo>
                  <a:lnTo>
                    <a:pt x="686449" y="151480"/>
                  </a:lnTo>
                  <a:lnTo>
                    <a:pt x="689553" y="137385"/>
                  </a:lnTo>
                  <a:lnTo>
                    <a:pt x="690572" y="121654"/>
                  </a:lnTo>
                  <a:lnTo>
                    <a:pt x="690487" y="119880"/>
                  </a:lnTo>
                  <a:lnTo>
                    <a:pt x="689562" y="105830"/>
                  </a:lnTo>
                  <a:lnTo>
                    <a:pt x="686483" y="92069"/>
                  </a:lnTo>
                  <a:lnTo>
                    <a:pt x="681352" y="80123"/>
                  </a:lnTo>
                  <a:lnTo>
                    <a:pt x="681120" y="79795"/>
                  </a:lnTo>
                  <a:close/>
                </a:path>
                <a:path w="907415" h="241300">
                  <a:moveTo>
                    <a:pt x="634209" y="51538"/>
                  </a:moveTo>
                  <a:lnTo>
                    <a:pt x="625225" y="51538"/>
                  </a:lnTo>
                  <a:lnTo>
                    <a:pt x="617034" y="53660"/>
                  </a:lnTo>
                  <a:lnTo>
                    <a:pt x="602279" y="62148"/>
                  </a:lnTo>
                  <a:lnTo>
                    <a:pt x="596421" y="67658"/>
                  </a:lnTo>
                  <a:lnTo>
                    <a:pt x="592090" y="74447"/>
                  </a:lnTo>
                  <a:lnTo>
                    <a:pt x="677328" y="74447"/>
                  </a:lnTo>
                  <a:lnTo>
                    <a:pt x="645537" y="52692"/>
                  </a:lnTo>
                  <a:lnTo>
                    <a:pt x="634209" y="51538"/>
                  </a:lnTo>
                  <a:close/>
                </a:path>
                <a:path w="907415" h="241300">
                  <a:moveTo>
                    <a:pt x="754722" y="3189"/>
                  </a:moveTo>
                  <a:lnTo>
                    <a:pt x="718969" y="3189"/>
                  </a:lnTo>
                  <a:lnTo>
                    <a:pt x="718969" y="189735"/>
                  </a:lnTo>
                  <a:lnTo>
                    <a:pt x="754722" y="189735"/>
                  </a:lnTo>
                  <a:lnTo>
                    <a:pt x="754722" y="3189"/>
                  </a:lnTo>
                  <a:close/>
                </a:path>
                <a:path w="907415" h="241300">
                  <a:moveTo>
                    <a:pt x="842907" y="51538"/>
                  </a:moveTo>
                  <a:lnTo>
                    <a:pt x="829455" y="52783"/>
                  </a:lnTo>
                  <a:lnTo>
                    <a:pt x="829875" y="52783"/>
                  </a:lnTo>
                  <a:lnTo>
                    <a:pt x="818373" y="56294"/>
                  </a:lnTo>
                  <a:lnTo>
                    <a:pt x="785324" y="93232"/>
                  </a:lnTo>
                  <a:lnTo>
                    <a:pt x="780932" y="123181"/>
                  </a:lnTo>
                  <a:lnTo>
                    <a:pt x="781767" y="136639"/>
                  </a:lnTo>
                  <a:lnTo>
                    <a:pt x="803903" y="179830"/>
                  </a:lnTo>
                  <a:lnTo>
                    <a:pt x="846469" y="192788"/>
                  </a:lnTo>
                  <a:lnTo>
                    <a:pt x="857136" y="192148"/>
                  </a:lnTo>
                  <a:lnTo>
                    <a:pt x="896396" y="169968"/>
                  </a:lnTo>
                  <a:lnTo>
                    <a:pt x="898782" y="166069"/>
                  </a:lnTo>
                  <a:lnTo>
                    <a:pt x="838614" y="166069"/>
                  </a:lnTo>
                  <a:lnTo>
                    <a:pt x="831751" y="163116"/>
                  </a:lnTo>
                  <a:lnTo>
                    <a:pt x="817579" y="132476"/>
                  </a:lnTo>
                  <a:lnTo>
                    <a:pt x="907166" y="132476"/>
                  </a:lnTo>
                  <a:lnTo>
                    <a:pt x="906410" y="113249"/>
                  </a:lnTo>
                  <a:lnTo>
                    <a:pt x="905923" y="110584"/>
                  </a:lnTo>
                  <a:lnTo>
                    <a:pt x="818212" y="110584"/>
                  </a:lnTo>
                  <a:lnTo>
                    <a:pt x="818137" y="100830"/>
                  </a:lnTo>
                  <a:lnTo>
                    <a:pt x="820592" y="93232"/>
                  </a:lnTo>
                  <a:lnTo>
                    <a:pt x="821299" y="92367"/>
                  </a:lnTo>
                  <a:lnTo>
                    <a:pt x="830820" y="81744"/>
                  </a:lnTo>
                  <a:lnTo>
                    <a:pt x="837261" y="78902"/>
                  </a:lnTo>
                  <a:lnTo>
                    <a:pt x="895499" y="78902"/>
                  </a:lnTo>
                  <a:lnTo>
                    <a:pt x="890499" y="71456"/>
                  </a:lnTo>
                  <a:lnTo>
                    <a:pt x="880985" y="62742"/>
                  </a:lnTo>
                  <a:lnTo>
                    <a:pt x="869882" y="56517"/>
                  </a:lnTo>
                  <a:lnTo>
                    <a:pt x="857190" y="52783"/>
                  </a:lnTo>
                  <a:lnTo>
                    <a:pt x="842907" y="51538"/>
                  </a:lnTo>
                  <a:close/>
                </a:path>
                <a:path w="907415" h="241300">
                  <a:moveTo>
                    <a:pt x="869626" y="146722"/>
                  </a:moveTo>
                  <a:lnTo>
                    <a:pt x="867678" y="153510"/>
                  </a:lnTo>
                  <a:lnTo>
                    <a:pt x="864786" y="158437"/>
                  </a:lnTo>
                  <a:lnTo>
                    <a:pt x="857154" y="164543"/>
                  </a:lnTo>
                  <a:lnTo>
                    <a:pt x="852451" y="166069"/>
                  </a:lnTo>
                  <a:lnTo>
                    <a:pt x="898782" y="166069"/>
                  </a:lnTo>
                  <a:lnTo>
                    <a:pt x="901323" y="161920"/>
                  </a:lnTo>
                  <a:lnTo>
                    <a:pt x="905255" y="152704"/>
                  </a:lnTo>
                  <a:lnTo>
                    <a:pt x="869626" y="146722"/>
                  </a:lnTo>
                  <a:close/>
                </a:path>
                <a:path w="907415" h="241300">
                  <a:moveTo>
                    <a:pt x="895499" y="78902"/>
                  </a:moveTo>
                  <a:lnTo>
                    <a:pt x="852364" y="78902"/>
                  </a:lnTo>
                  <a:lnTo>
                    <a:pt x="858556" y="81595"/>
                  </a:lnTo>
                  <a:lnTo>
                    <a:pt x="868732" y="92367"/>
                  </a:lnTo>
                  <a:lnTo>
                    <a:pt x="871413" y="100235"/>
                  </a:lnTo>
                  <a:lnTo>
                    <a:pt x="871582" y="107298"/>
                  </a:lnTo>
                  <a:lnTo>
                    <a:pt x="871661" y="110584"/>
                  </a:lnTo>
                  <a:lnTo>
                    <a:pt x="905923" y="110584"/>
                  </a:lnTo>
                  <a:lnTo>
                    <a:pt x="903379" y="96670"/>
                  </a:lnTo>
                  <a:lnTo>
                    <a:pt x="898076" y="82739"/>
                  </a:lnTo>
                  <a:lnTo>
                    <a:pt x="895499" y="789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B26A93-5A52-6B19-86F1-13DB9D1CFD67}"/>
              </a:ext>
            </a:extLst>
          </p:cNvPr>
          <p:cNvGrpSpPr/>
          <p:nvPr/>
        </p:nvGrpSpPr>
        <p:grpSpPr>
          <a:xfrm>
            <a:off x="1279150" y="3556396"/>
            <a:ext cx="244202" cy="14701632"/>
            <a:chOff x="1279150" y="3556396"/>
            <a:chExt cx="244202" cy="14701632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2226" y="3556396"/>
              <a:ext cx="78046" cy="178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1561" y="5169756"/>
              <a:ext cx="119371" cy="1783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2234" y="6783109"/>
              <a:ext cx="118030" cy="181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376" y="8396466"/>
              <a:ext cx="127735" cy="1783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1504" y="10012970"/>
              <a:ext cx="119495" cy="1782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1921" y="11623182"/>
              <a:ext cx="118651" cy="181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3019" y="13239686"/>
              <a:ext cx="116467" cy="1752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2837" y="14849899"/>
              <a:ext cx="116827" cy="1815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1921" y="16463255"/>
              <a:ext cx="118651" cy="181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9150" y="18076608"/>
              <a:ext cx="244202" cy="181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5BCAFE9-9669-C6C4-7C25-E398835300A3}"/>
              </a:ext>
            </a:extLst>
          </p:cNvPr>
          <p:cNvGrpSpPr/>
          <p:nvPr/>
        </p:nvGrpSpPr>
        <p:grpSpPr>
          <a:xfrm>
            <a:off x="1208341" y="1849244"/>
            <a:ext cx="12215738" cy="18300215"/>
            <a:chOff x="1208339" y="1849243"/>
            <a:chExt cx="12215738" cy="18300215"/>
          </a:xfrm>
        </p:grpSpPr>
        <p:sp>
          <p:nvSpPr>
            <p:cNvPr id="2" name="object 2"/>
            <p:cNvSpPr/>
            <p:nvPr/>
          </p:nvSpPr>
          <p:spPr>
            <a:xfrm>
              <a:off x="2892632" y="4063542"/>
              <a:ext cx="3394075" cy="828040"/>
            </a:xfrm>
            <a:custGeom>
              <a:avLst/>
              <a:gdLst/>
              <a:ahLst/>
              <a:cxnLst/>
              <a:rect l="l" t="t" r="r" b="b"/>
              <a:pathLst>
                <a:path w="3394075" h="828039">
                  <a:moveTo>
                    <a:pt x="304912" y="33879"/>
                  </a:moveTo>
                  <a:lnTo>
                    <a:pt x="0" y="33879"/>
                  </a:lnTo>
                  <a:lnTo>
                    <a:pt x="0" y="641966"/>
                  </a:lnTo>
                  <a:lnTo>
                    <a:pt x="125960" y="641966"/>
                  </a:lnTo>
                  <a:lnTo>
                    <a:pt x="125960" y="412630"/>
                  </a:lnTo>
                  <a:lnTo>
                    <a:pt x="304912" y="412630"/>
                  </a:lnTo>
                  <a:lnTo>
                    <a:pt x="360721" y="406551"/>
                  </a:lnTo>
                  <a:lnTo>
                    <a:pt x="410024" y="388306"/>
                  </a:lnTo>
                  <a:lnTo>
                    <a:pt x="451068" y="359427"/>
                  </a:lnTo>
                  <a:lnTo>
                    <a:pt x="482126" y="321417"/>
                  </a:lnTo>
                  <a:lnTo>
                    <a:pt x="488884" y="308386"/>
                  </a:lnTo>
                  <a:lnTo>
                    <a:pt x="125960" y="308386"/>
                  </a:lnTo>
                  <a:lnTo>
                    <a:pt x="125960" y="142466"/>
                  </a:lnTo>
                  <a:lnTo>
                    <a:pt x="490770" y="142466"/>
                  </a:lnTo>
                  <a:lnTo>
                    <a:pt x="482126" y="125526"/>
                  </a:lnTo>
                  <a:lnTo>
                    <a:pt x="451178" y="87196"/>
                  </a:lnTo>
                  <a:lnTo>
                    <a:pt x="410458" y="58202"/>
                  </a:lnTo>
                  <a:lnTo>
                    <a:pt x="361268" y="39963"/>
                  </a:lnTo>
                  <a:lnTo>
                    <a:pt x="333986" y="35400"/>
                  </a:lnTo>
                  <a:lnTo>
                    <a:pt x="304912" y="33879"/>
                  </a:lnTo>
                  <a:close/>
                </a:path>
                <a:path w="3394075" h="828039">
                  <a:moveTo>
                    <a:pt x="490770" y="142466"/>
                  </a:moveTo>
                  <a:lnTo>
                    <a:pt x="291013" y="142466"/>
                  </a:lnTo>
                  <a:lnTo>
                    <a:pt x="310421" y="143878"/>
                  </a:lnTo>
                  <a:lnTo>
                    <a:pt x="327822" y="148114"/>
                  </a:lnTo>
                  <a:lnTo>
                    <a:pt x="367431" y="177326"/>
                  </a:lnTo>
                  <a:lnTo>
                    <a:pt x="381283" y="224992"/>
                  </a:lnTo>
                  <a:lnTo>
                    <a:pt x="381357" y="225860"/>
                  </a:lnTo>
                  <a:lnTo>
                    <a:pt x="367431" y="273587"/>
                  </a:lnTo>
                  <a:lnTo>
                    <a:pt x="327822" y="302743"/>
                  </a:lnTo>
                  <a:lnTo>
                    <a:pt x="291013" y="308386"/>
                  </a:lnTo>
                  <a:lnTo>
                    <a:pt x="488884" y="308386"/>
                  </a:lnTo>
                  <a:lnTo>
                    <a:pt x="493527" y="299433"/>
                  </a:lnTo>
                  <a:lnTo>
                    <a:pt x="501671" y="276034"/>
                  </a:lnTo>
                  <a:lnTo>
                    <a:pt x="506558" y="251220"/>
                  </a:lnTo>
                  <a:lnTo>
                    <a:pt x="508133" y="225860"/>
                  </a:lnTo>
                  <a:lnTo>
                    <a:pt x="508187" y="224992"/>
                  </a:lnTo>
                  <a:lnTo>
                    <a:pt x="506558" y="197602"/>
                  </a:lnTo>
                  <a:lnTo>
                    <a:pt x="501671" y="171894"/>
                  </a:lnTo>
                  <a:lnTo>
                    <a:pt x="493610" y="148114"/>
                  </a:lnTo>
                  <a:lnTo>
                    <a:pt x="493527" y="147868"/>
                  </a:lnTo>
                  <a:lnTo>
                    <a:pt x="490770" y="142466"/>
                  </a:lnTo>
                  <a:close/>
                </a:path>
                <a:path w="3394075" h="828039">
                  <a:moveTo>
                    <a:pt x="701906" y="189375"/>
                  </a:moveTo>
                  <a:lnTo>
                    <a:pt x="582894" y="189375"/>
                  </a:lnTo>
                  <a:lnTo>
                    <a:pt x="582894" y="641966"/>
                  </a:lnTo>
                  <a:lnTo>
                    <a:pt x="701906" y="641966"/>
                  </a:lnTo>
                  <a:lnTo>
                    <a:pt x="701906" y="348346"/>
                  </a:lnTo>
                  <a:lnTo>
                    <a:pt x="711297" y="333203"/>
                  </a:lnTo>
                  <a:lnTo>
                    <a:pt x="747947" y="298831"/>
                  </a:lnTo>
                  <a:lnTo>
                    <a:pt x="794366" y="282543"/>
                  </a:lnTo>
                  <a:lnTo>
                    <a:pt x="811361" y="281457"/>
                  </a:lnTo>
                  <a:lnTo>
                    <a:pt x="872170" y="281457"/>
                  </a:lnTo>
                  <a:lnTo>
                    <a:pt x="872170" y="239760"/>
                  </a:lnTo>
                  <a:lnTo>
                    <a:pt x="701906" y="239760"/>
                  </a:lnTo>
                  <a:lnTo>
                    <a:pt x="701906" y="189375"/>
                  </a:lnTo>
                  <a:close/>
                </a:path>
                <a:path w="3394075" h="828039">
                  <a:moveTo>
                    <a:pt x="872170" y="281457"/>
                  </a:moveTo>
                  <a:lnTo>
                    <a:pt x="811361" y="281457"/>
                  </a:lnTo>
                  <a:lnTo>
                    <a:pt x="819556" y="281648"/>
                  </a:lnTo>
                  <a:lnTo>
                    <a:pt x="827646" y="282219"/>
                  </a:lnTo>
                  <a:lnTo>
                    <a:pt x="865492" y="290773"/>
                  </a:lnTo>
                  <a:lnTo>
                    <a:pt x="872170" y="293619"/>
                  </a:lnTo>
                  <a:lnTo>
                    <a:pt x="872170" y="281457"/>
                  </a:lnTo>
                  <a:close/>
                </a:path>
                <a:path w="3394075" h="828039">
                  <a:moveTo>
                    <a:pt x="822654" y="178951"/>
                  </a:moveTo>
                  <a:lnTo>
                    <a:pt x="769715" y="187746"/>
                  </a:lnTo>
                  <a:lnTo>
                    <a:pt x="725789" y="213702"/>
                  </a:lnTo>
                  <a:lnTo>
                    <a:pt x="701906" y="239760"/>
                  </a:lnTo>
                  <a:lnTo>
                    <a:pt x="872170" y="239760"/>
                  </a:lnTo>
                  <a:lnTo>
                    <a:pt x="872170" y="189375"/>
                  </a:lnTo>
                  <a:lnTo>
                    <a:pt x="862884" y="185143"/>
                  </a:lnTo>
                  <a:lnTo>
                    <a:pt x="851535" y="181994"/>
                  </a:lnTo>
                  <a:lnTo>
                    <a:pt x="838126" y="179930"/>
                  </a:lnTo>
                  <a:lnTo>
                    <a:pt x="822654" y="178951"/>
                  </a:lnTo>
                  <a:close/>
                </a:path>
                <a:path w="3394075" h="828039">
                  <a:moveTo>
                    <a:pt x="1364720" y="728835"/>
                  </a:moveTo>
                  <a:lnTo>
                    <a:pt x="1364720" y="820048"/>
                  </a:lnTo>
                  <a:lnTo>
                    <a:pt x="1370368" y="821700"/>
                  </a:lnTo>
                  <a:lnTo>
                    <a:pt x="1409677" y="827320"/>
                  </a:lnTo>
                  <a:lnTo>
                    <a:pt x="1426398" y="827867"/>
                  </a:lnTo>
                  <a:lnTo>
                    <a:pt x="1459161" y="825695"/>
                  </a:lnTo>
                  <a:lnTo>
                    <a:pt x="1459450" y="825695"/>
                  </a:lnTo>
                  <a:lnTo>
                    <a:pt x="1513861" y="808077"/>
                  </a:lnTo>
                  <a:lnTo>
                    <a:pt x="1551706" y="773274"/>
                  </a:lnTo>
                  <a:lnTo>
                    <a:pt x="1568462" y="732310"/>
                  </a:lnTo>
                  <a:lnTo>
                    <a:pt x="1402943" y="732310"/>
                  </a:lnTo>
                  <a:lnTo>
                    <a:pt x="1392086" y="732092"/>
                  </a:lnTo>
                  <a:lnTo>
                    <a:pt x="1382096" y="731438"/>
                  </a:lnTo>
                  <a:lnTo>
                    <a:pt x="1372974" y="730352"/>
                  </a:lnTo>
                  <a:lnTo>
                    <a:pt x="1364720" y="728835"/>
                  </a:lnTo>
                  <a:close/>
                </a:path>
                <a:path w="3394075" h="828039">
                  <a:moveTo>
                    <a:pt x="1573207" y="189375"/>
                  </a:moveTo>
                  <a:lnTo>
                    <a:pt x="1454196" y="189375"/>
                  </a:lnTo>
                  <a:lnTo>
                    <a:pt x="1454196" y="686269"/>
                  </a:lnTo>
                  <a:lnTo>
                    <a:pt x="1453408" y="697585"/>
                  </a:lnTo>
                  <a:lnTo>
                    <a:pt x="1425636" y="729594"/>
                  </a:lnTo>
                  <a:lnTo>
                    <a:pt x="1402943" y="732310"/>
                  </a:lnTo>
                  <a:lnTo>
                    <a:pt x="1568462" y="732310"/>
                  </a:lnTo>
                  <a:lnTo>
                    <a:pt x="1570818" y="723540"/>
                  </a:lnTo>
                  <a:lnTo>
                    <a:pt x="1573207" y="693219"/>
                  </a:lnTo>
                  <a:lnTo>
                    <a:pt x="1573207" y="189375"/>
                  </a:lnTo>
                  <a:close/>
                </a:path>
                <a:path w="3394075" h="828039">
                  <a:moveTo>
                    <a:pt x="1139728" y="180688"/>
                  </a:moveTo>
                  <a:lnTo>
                    <a:pt x="1075118" y="188506"/>
                  </a:lnTo>
                  <a:lnTo>
                    <a:pt x="1016808" y="211961"/>
                  </a:lnTo>
                  <a:lnTo>
                    <a:pt x="967505" y="248772"/>
                  </a:lnTo>
                  <a:lnTo>
                    <a:pt x="929938" y="296659"/>
                  </a:lnTo>
                  <a:lnTo>
                    <a:pt x="906155" y="353236"/>
                  </a:lnTo>
                  <a:lnTo>
                    <a:pt x="898231" y="416105"/>
                  </a:lnTo>
                  <a:lnTo>
                    <a:pt x="900239" y="448304"/>
                  </a:lnTo>
                  <a:lnTo>
                    <a:pt x="916309" y="507811"/>
                  </a:lnTo>
                  <a:lnTo>
                    <a:pt x="947852" y="560256"/>
                  </a:lnTo>
                  <a:lnTo>
                    <a:pt x="991289" y="602386"/>
                  </a:lnTo>
                  <a:lnTo>
                    <a:pt x="1045421" y="633062"/>
                  </a:lnTo>
                  <a:lnTo>
                    <a:pt x="1106664" y="648698"/>
                  </a:lnTo>
                  <a:lnTo>
                    <a:pt x="1139728" y="650653"/>
                  </a:lnTo>
                  <a:lnTo>
                    <a:pt x="1173170" y="648698"/>
                  </a:lnTo>
                  <a:lnTo>
                    <a:pt x="1234849" y="633062"/>
                  </a:lnTo>
                  <a:lnTo>
                    <a:pt x="1289007" y="602386"/>
                  </a:lnTo>
                  <a:lnTo>
                    <a:pt x="1332222" y="560256"/>
                  </a:lnTo>
                  <a:lnTo>
                    <a:pt x="1341151" y="547278"/>
                  </a:lnTo>
                  <a:lnTo>
                    <a:pt x="1139728" y="547278"/>
                  </a:lnTo>
                  <a:lnTo>
                    <a:pt x="1122733" y="546193"/>
                  </a:lnTo>
                  <a:lnTo>
                    <a:pt x="1076314" y="529904"/>
                  </a:lnTo>
                  <a:lnTo>
                    <a:pt x="1040151" y="496758"/>
                  </a:lnTo>
                  <a:lnTo>
                    <a:pt x="1018761" y="450961"/>
                  </a:lnTo>
                  <a:lnTo>
                    <a:pt x="1014636" y="416105"/>
                  </a:lnTo>
                  <a:lnTo>
                    <a:pt x="1015667" y="397921"/>
                  </a:lnTo>
                  <a:lnTo>
                    <a:pt x="1031141" y="349215"/>
                  </a:lnTo>
                  <a:lnTo>
                    <a:pt x="1062739" y="311511"/>
                  </a:lnTo>
                  <a:lnTo>
                    <a:pt x="1106499" y="288518"/>
                  </a:lnTo>
                  <a:lnTo>
                    <a:pt x="1139728" y="284063"/>
                  </a:lnTo>
                  <a:lnTo>
                    <a:pt x="1340903" y="284063"/>
                  </a:lnTo>
                  <a:lnTo>
                    <a:pt x="1332195" y="271331"/>
                  </a:lnTo>
                  <a:lnTo>
                    <a:pt x="1288761" y="228982"/>
                  </a:lnTo>
                  <a:lnTo>
                    <a:pt x="1234277" y="198279"/>
                  </a:lnTo>
                  <a:lnTo>
                    <a:pt x="1172819" y="182643"/>
                  </a:lnTo>
                  <a:lnTo>
                    <a:pt x="1139728" y="180688"/>
                  </a:lnTo>
                  <a:close/>
                </a:path>
                <a:path w="3394075" h="828039">
                  <a:moveTo>
                    <a:pt x="1340903" y="284063"/>
                  </a:moveTo>
                  <a:lnTo>
                    <a:pt x="1139728" y="284063"/>
                  </a:lnTo>
                  <a:lnTo>
                    <a:pt x="1157073" y="285177"/>
                  </a:lnTo>
                  <a:lnTo>
                    <a:pt x="1173496" y="288518"/>
                  </a:lnTo>
                  <a:lnTo>
                    <a:pt x="1216984" y="311511"/>
                  </a:lnTo>
                  <a:lnTo>
                    <a:pt x="1248750" y="349215"/>
                  </a:lnTo>
                  <a:lnTo>
                    <a:pt x="1264630" y="397921"/>
                  </a:lnTo>
                  <a:lnTo>
                    <a:pt x="1265689" y="416105"/>
                  </a:lnTo>
                  <a:lnTo>
                    <a:pt x="1264630" y="433940"/>
                  </a:lnTo>
                  <a:lnTo>
                    <a:pt x="1248750" y="482560"/>
                  </a:lnTo>
                  <a:lnTo>
                    <a:pt x="1216984" y="520431"/>
                  </a:lnTo>
                  <a:lnTo>
                    <a:pt x="1173496" y="542937"/>
                  </a:lnTo>
                  <a:lnTo>
                    <a:pt x="1139728" y="547278"/>
                  </a:lnTo>
                  <a:lnTo>
                    <a:pt x="1341151" y="547278"/>
                  </a:lnTo>
                  <a:lnTo>
                    <a:pt x="1363389" y="507811"/>
                  </a:lnTo>
                  <a:lnTo>
                    <a:pt x="1379243" y="448304"/>
                  </a:lnTo>
                  <a:lnTo>
                    <a:pt x="1381226" y="416105"/>
                  </a:lnTo>
                  <a:lnTo>
                    <a:pt x="1379243" y="383885"/>
                  </a:lnTo>
                  <a:lnTo>
                    <a:pt x="1373297" y="353236"/>
                  </a:lnTo>
                  <a:lnTo>
                    <a:pt x="1363389" y="324160"/>
                  </a:lnTo>
                  <a:lnTo>
                    <a:pt x="1349518" y="296659"/>
                  </a:lnTo>
                  <a:lnTo>
                    <a:pt x="1340903" y="284063"/>
                  </a:lnTo>
                  <a:close/>
                </a:path>
                <a:path w="3394075" h="828039">
                  <a:moveTo>
                    <a:pt x="1513267" y="0"/>
                  </a:moveTo>
                  <a:lnTo>
                    <a:pt x="1475965" y="10994"/>
                  </a:lnTo>
                  <a:lnTo>
                    <a:pt x="1450501" y="41371"/>
                  </a:lnTo>
                  <a:lnTo>
                    <a:pt x="1445509" y="67758"/>
                  </a:lnTo>
                  <a:lnTo>
                    <a:pt x="1446757" y="81172"/>
                  </a:lnTo>
                  <a:lnTo>
                    <a:pt x="1465489" y="115536"/>
                  </a:lnTo>
                  <a:lnTo>
                    <a:pt x="1499853" y="134268"/>
                  </a:lnTo>
                  <a:lnTo>
                    <a:pt x="1513267" y="135516"/>
                  </a:lnTo>
                  <a:lnTo>
                    <a:pt x="1527031" y="134268"/>
                  </a:lnTo>
                  <a:lnTo>
                    <a:pt x="1561480" y="115536"/>
                  </a:lnTo>
                  <a:lnTo>
                    <a:pt x="1579804" y="81172"/>
                  </a:lnTo>
                  <a:lnTo>
                    <a:pt x="1581026" y="67758"/>
                  </a:lnTo>
                  <a:lnTo>
                    <a:pt x="1579804" y="53994"/>
                  </a:lnTo>
                  <a:lnTo>
                    <a:pt x="1561480" y="19545"/>
                  </a:lnTo>
                  <a:lnTo>
                    <a:pt x="1527031" y="1221"/>
                  </a:lnTo>
                  <a:lnTo>
                    <a:pt x="1513267" y="0"/>
                  </a:lnTo>
                  <a:close/>
                </a:path>
                <a:path w="3394075" h="828039">
                  <a:moveTo>
                    <a:pt x="1878120" y="181557"/>
                  </a:moveTo>
                  <a:lnTo>
                    <a:pt x="1845400" y="183567"/>
                  </a:lnTo>
                  <a:lnTo>
                    <a:pt x="1846016" y="183567"/>
                  </a:lnTo>
                  <a:lnTo>
                    <a:pt x="1816005" y="189375"/>
                  </a:lnTo>
                  <a:lnTo>
                    <a:pt x="1759977" y="212830"/>
                  </a:lnTo>
                  <a:lnTo>
                    <a:pt x="1712520" y="249535"/>
                  </a:lnTo>
                  <a:lnTo>
                    <a:pt x="1676148" y="297093"/>
                  </a:lnTo>
                  <a:lnTo>
                    <a:pt x="1653017" y="353346"/>
                  </a:lnTo>
                  <a:lnTo>
                    <a:pt x="1645309" y="416105"/>
                  </a:lnTo>
                  <a:lnTo>
                    <a:pt x="1647317" y="448304"/>
                  </a:lnTo>
                  <a:lnTo>
                    <a:pt x="1663387" y="507811"/>
                  </a:lnTo>
                  <a:lnTo>
                    <a:pt x="1694956" y="560256"/>
                  </a:lnTo>
                  <a:lnTo>
                    <a:pt x="1738608" y="602386"/>
                  </a:lnTo>
                  <a:lnTo>
                    <a:pt x="1793121" y="633062"/>
                  </a:lnTo>
                  <a:lnTo>
                    <a:pt x="1854583" y="648698"/>
                  </a:lnTo>
                  <a:lnTo>
                    <a:pt x="1887675" y="650653"/>
                  </a:lnTo>
                  <a:lnTo>
                    <a:pt x="1914360" y="649675"/>
                  </a:lnTo>
                  <a:lnTo>
                    <a:pt x="1963657" y="641857"/>
                  </a:lnTo>
                  <a:lnTo>
                    <a:pt x="2008068" y="626058"/>
                  </a:lnTo>
                  <a:lnTo>
                    <a:pt x="2050853" y="601300"/>
                  </a:lnTo>
                  <a:lnTo>
                    <a:pt x="2071839" y="585500"/>
                  </a:lnTo>
                  <a:lnTo>
                    <a:pt x="2033701" y="550753"/>
                  </a:lnTo>
                  <a:lnTo>
                    <a:pt x="1893756" y="550753"/>
                  </a:lnTo>
                  <a:lnTo>
                    <a:pt x="1878794" y="549994"/>
                  </a:lnTo>
                  <a:lnTo>
                    <a:pt x="1836857" y="538591"/>
                  </a:lnTo>
                  <a:lnTo>
                    <a:pt x="1801996" y="514976"/>
                  </a:lnTo>
                  <a:lnTo>
                    <a:pt x="1777241" y="481696"/>
                  </a:lnTo>
                  <a:lnTo>
                    <a:pt x="1766927" y="456065"/>
                  </a:lnTo>
                  <a:lnTo>
                    <a:pt x="2102243" y="456065"/>
                  </a:lnTo>
                  <a:lnTo>
                    <a:pt x="2102243" y="424792"/>
                  </a:lnTo>
                  <a:lnTo>
                    <a:pt x="2100424" y="390969"/>
                  </a:lnTo>
                  <a:lnTo>
                    <a:pt x="2097004" y="370933"/>
                  </a:lnTo>
                  <a:lnTo>
                    <a:pt x="1765189" y="370933"/>
                  </a:lnTo>
                  <a:lnTo>
                    <a:pt x="1769064" y="357879"/>
                  </a:lnTo>
                  <a:lnTo>
                    <a:pt x="1787341" y="322720"/>
                  </a:lnTo>
                  <a:lnTo>
                    <a:pt x="1825129" y="291013"/>
                  </a:lnTo>
                  <a:lnTo>
                    <a:pt x="1848647" y="282651"/>
                  </a:lnTo>
                  <a:lnTo>
                    <a:pt x="1848371" y="282651"/>
                  </a:lnTo>
                  <a:lnTo>
                    <a:pt x="1861778" y="280452"/>
                  </a:lnTo>
                  <a:lnTo>
                    <a:pt x="1861437" y="280452"/>
                  </a:lnTo>
                  <a:lnTo>
                    <a:pt x="1875514" y="279720"/>
                  </a:lnTo>
                  <a:lnTo>
                    <a:pt x="2060380" y="279720"/>
                  </a:lnTo>
                  <a:lnTo>
                    <a:pt x="2057256" y="274617"/>
                  </a:lnTo>
                  <a:lnTo>
                    <a:pt x="2017514" y="231183"/>
                  </a:lnTo>
                  <a:lnTo>
                    <a:pt x="1967539" y="199640"/>
                  </a:lnTo>
                  <a:lnTo>
                    <a:pt x="1909772" y="183567"/>
                  </a:lnTo>
                  <a:lnTo>
                    <a:pt x="1878120" y="181557"/>
                  </a:lnTo>
                  <a:close/>
                </a:path>
                <a:path w="3394075" h="828039">
                  <a:moveTo>
                    <a:pt x="1993656" y="514267"/>
                  </a:moveTo>
                  <a:lnTo>
                    <a:pt x="1962135" y="535933"/>
                  </a:lnTo>
                  <a:lnTo>
                    <a:pt x="1922963" y="548367"/>
                  </a:lnTo>
                  <a:lnTo>
                    <a:pt x="1893756" y="550753"/>
                  </a:lnTo>
                  <a:lnTo>
                    <a:pt x="2033701" y="550753"/>
                  </a:lnTo>
                  <a:lnTo>
                    <a:pt x="1993656" y="514267"/>
                  </a:lnTo>
                  <a:close/>
                </a:path>
                <a:path w="3394075" h="828039">
                  <a:moveTo>
                    <a:pt x="2060380" y="279720"/>
                  </a:moveTo>
                  <a:lnTo>
                    <a:pt x="1875514" y="279720"/>
                  </a:lnTo>
                  <a:lnTo>
                    <a:pt x="1888676" y="280452"/>
                  </a:lnTo>
                  <a:lnTo>
                    <a:pt x="1901246" y="282651"/>
                  </a:lnTo>
                  <a:lnTo>
                    <a:pt x="1945223" y="305349"/>
                  </a:lnTo>
                  <a:lnTo>
                    <a:pt x="1970226" y="334206"/>
                  </a:lnTo>
                  <a:lnTo>
                    <a:pt x="1984969" y="370933"/>
                  </a:lnTo>
                  <a:lnTo>
                    <a:pt x="2097004" y="370933"/>
                  </a:lnTo>
                  <a:lnTo>
                    <a:pt x="2094966" y="358990"/>
                  </a:lnTo>
                  <a:lnTo>
                    <a:pt x="2085872" y="328856"/>
                  </a:lnTo>
                  <a:lnTo>
                    <a:pt x="2073142" y="300568"/>
                  </a:lnTo>
                  <a:lnTo>
                    <a:pt x="2060380" y="279720"/>
                  </a:lnTo>
                  <a:close/>
                </a:path>
                <a:path w="3394075" h="828039">
                  <a:moveTo>
                    <a:pt x="2394994" y="180688"/>
                  </a:moveTo>
                  <a:lnTo>
                    <a:pt x="2331357" y="188506"/>
                  </a:lnTo>
                  <a:lnTo>
                    <a:pt x="2274245" y="211961"/>
                  </a:lnTo>
                  <a:lnTo>
                    <a:pt x="2226029" y="248667"/>
                  </a:lnTo>
                  <a:lnTo>
                    <a:pt x="2189113" y="296225"/>
                  </a:lnTo>
                  <a:lnTo>
                    <a:pt x="2165658" y="352693"/>
                  </a:lnTo>
                  <a:lnTo>
                    <a:pt x="2157840" y="416105"/>
                  </a:lnTo>
                  <a:lnTo>
                    <a:pt x="2159794" y="448330"/>
                  </a:lnTo>
                  <a:lnTo>
                    <a:pt x="2165658" y="478978"/>
                  </a:lnTo>
                  <a:lnTo>
                    <a:pt x="2175359" y="507838"/>
                  </a:lnTo>
                  <a:lnTo>
                    <a:pt x="2175431" y="508051"/>
                  </a:lnTo>
                  <a:lnTo>
                    <a:pt x="2206160" y="560852"/>
                  </a:lnTo>
                  <a:lnTo>
                    <a:pt x="2248724" y="602986"/>
                  </a:lnTo>
                  <a:lnTo>
                    <a:pt x="2301986" y="633308"/>
                  </a:lnTo>
                  <a:lnTo>
                    <a:pt x="2362359" y="648726"/>
                  </a:lnTo>
                  <a:lnTo>
                    <a:pt x="2394994" y="650653"/>
                  </a:lnTo>
                  <a:lnTo>
                    <a:pt x="2420836" y="649322"/>
                  </a:lnTo>
                  <a:lnTo>
                    <a:pt x="2471218" y="638679"/>
                  </a:lnTo>
                  <a:lnTo>
                    <a:pt x="2519215" y="617726"/>
                  </a:lnTo>
                  <a:lnTo>
                    <a:pt x="2560912" y="588407"/>
                  </a:lnTo>
                  <a:lnTo>
                    <a:pt x="2579157" y="570733"/>
                  </a:lnTo>
                  <a:lnTo>
                    <a:pt x="2555965" y="546409"/>
                  </a:lnTo>
                  <a:lnTo>
                    <a:pt x="2400206" y="546409"/>
                  </a:lnTo>
                  <a:lnTo>
                    <a:pt x="2383210" y="545350"/>
                  </a:lnTo>
                  <a:lnTo>
                    <a:pt x="2336791" y="529470"/>
                  </a:lnTo>
                  <a:lnTo>
                    <a:pt x="2300874" y="496731"/>
                  </a:lnTo>
                  <a:lnTo>
                    <a:pt x="2279997" y="450961"/>
                  </a:lnTo>
                  <a:lnTo>
                    <a:pt x="2275982" y="416105"/>
                  </a:lnTo>
                  <a:lnTo>
                    <a:pt x="2276986" y="397539"/>
                  </a:lnTo>
                  <a:lnTo>
                    <a:pt x="2292053" y="348346"/>
                  </a:lnTo>
                  <a:lnTo>
                    <a:pt x="2322511" y="310889"/>
                  </a:lnTo>
                  <a:lnTo>
                    <a:pt x="2364696" y="288408"/>
                  </a:lnTo>
                  <a:lnTo>
                    <a:pt x="2397600" y="284063"/>
                  </a:lnTo>
                  <a:lnTo>
                    <a:pt x="2561315" y="284063"/>
                  </a:lnTo>
                  <a:lnTo>
                    <a:pt x="2582632" y="261477"/>
                  </a:lnTo>
                  <a:lnTo>
                    <a:pt x="2543643" y="226946"/>
                  </a:lnTo>
                  <a:lnTo>
                    <a:pt x="2497934" y="201537"/>
                  </a:lnTo>
                  <a:lnTo>
                    <a:pt x="2447655" y="185900"/>
                  </a:lnTo>
                  <a:lnTo>
                    <a:pt x="2421622" y="181991"/>
                  </a:lnTo>
                  <a:lnTo>
                    <a:pt x="2394994" y="180688"/>
                  </a:lnTo>
                  <a:close/>
                </a:path>
                <a:path w="3394075" h="828039">
                  <a:moveTo>
                    <a:pt x="2507924" y="496025"/>
                  </a:moveTo>
                  <a:lnTo>
                    <a:pt x="2470215" y="526732"/>
                  </a:lnTo>
                  <a:lnTo>
                    <a:pt x="2429628" y="543262"/>
                  </a:lnTo>
                  <a:lnTo>
                    <a:pt x="2400206" y="546409"/>
                  </a:lnTo>
                  <a:lnTo>
                    <a:pt x="2555965" y="546409"/>
                  </a:lnTo>
                  <a:lnTo>
                    <a:pt x="2507924" y="496025"/>
                  </a:lnTo>
                  <a:close/>
                </a:path>
                <a:path w="3394075" h="828039">
                  <a:moveTo>
                    <a:pt x="2561315" y="284063"/>
                  </a:moveTo>
                  <a:lnTo>
                    <a:pt x="2397600" y="284063"/>
                  </a:lnTo>
                  <a:lnTo>
                    <a:pt x="2413368" y="284905"/>
                  </a:lnTo>
                  <a:lnTo>
                    <a:pt x="2428544" y="287431"/>
                  </a:lnTo>
                  <a:lnTo>
                    <a:pt x="2470650" y="305160"/>
                  </a:lnTo>
                  <a:lnTo>
                    <a:pt x="2509661" y="338791"/>
                  </a:lnTo>
                  <a:lnTo>
                    <a:pt x="2561315" y="284063"/>
                  </a:lnTo>
                  <a:close/>
                </a:path>
                <a:path w="3394075" h="828039">
                  <a:moveTo>
                    <a:pt x="2830210" y="288406"/>
                  </a:moveTo>
                  <a:lnTo>
                    <a:pt x="2711199" y="288406"/>
                  </a:lnTo>
                  <a:lnTo>
                    <a:pt x="2711199" y="514267"/>
                  </a:lnTo>
                  <a:lnTo>
                    <a:pt x="2713564" y="544649"/>
                  </a:lnTo>
                  <a:lnTo>
                    <a:pt x="2713614" y="545298"/>
                  </a:lnTo>
                  <a:lnTo>
                    <a:pt x="2732942" y="595466"/>
                  </a:lnTo>
                  <a:lnTo>
                    <a:pt x="2771488" y="629617"/>
                  </a:lnTo>
                  <a:lnTo>
                    <a:pt x="2828607" y="646772"/>
                  </a:lnTo>
                  <a:lnTo>
                    <a:pt x="2864089" y="648915"/>
                  </a:lnTo>
                  <a:lnTo>
                    <a:pt x="2874157" y="648697"/>
                  </a:lnTo>
                  <a:lnTo>
                    <a:pt x="2923676" y="643539"/>
                  </a:lnTo>
                  <a:lnTo>
                    <a:pt x="2956171" y="635885"/>
                  </a:lnTo>
                  <a:lnTo>
                    <a:pt x="2956171" y="548147"/>
                  </a:lnTo>
                  <a:lnTo>
                    <a:pt x="2892756" y="548147"/>
                  </a:lnTo>
                  <a:lnTo>
                    <a:pt x="2876683" y="547306"/>
                  </a:lnTo>
                  <a:lnTo>
                    <a:pt x="2838027" y="526838"/>
                  </a:lnTo>
                  <a:lnTo>
                    <a:pt x="2830210" y="489944"/>
                  </a:lnTo>
                  <a:lnTo>
                    <a:pt x="2830210" y="288406"/>
                  </a:lnTo>
                  <a:close/>
                </a:path>
                <a:path w="3394075" h="828039">
                  <a:moveTo>
                    <a:pt x="2956171" y="537722"/>
                  </a:moveTo>
                  <a:lnTo>
                    <a:pt x="2917106" y="546927"/>
                  </a:lnTo>
                  <a:lnTo>
                    <a:pt x="2892756" y="548147"/>
                  </a:lnTo>
                  <a:lnTo>
                    <a:pt x="2956171" y="548147"/>
                  </a:lnTo>
                  <a:lnTo>
                    <a:pt x="2956171" y="537722"/>
                  </a:lnTo>
                  <a:close/>
                </a:path>
                <a:path w="3394075" h="828039">
                  <a:moveTo>
                    <a:pt x="2959646" y="189375"/>
                  </a:moveTo>
                  <a:lnTo>
                    <a:pt x="2618248" y="189375"/>
                  </a:lnTo>
                  <a:lnTo>
                    <a:pt x="2618248" y="288406"/>
                  </a:lnTo>
                  <a:lnTo>
                    <a:pt x="2959646" y="288406"/>
                  </a:lnTo>
                  <a:lnTo>
                    <a:pt x="2959646" y="189375"/>
                  </a:lnTo>
                  <a:close/>
                </a:path>
                <a:path w="3394075" h="828039">
                  <a:moveTo>
                    <a:pt x="2830210" y="46909"/>
                  </a:moveTo>
                  <a:lnTo>
                    <a:pt x="2711199" y="73839"/>
                  </a:lnTo>
                  <a:lnTo>
                    <a:pt x="2711199" y="189375"/>
                  </a:lnTo>
                  <a:lnTo>
                    <a:pt x="2830210" y="189375"/>
                  </a:lnTo>
                  <a:lnTo>
                    <a:pt x="2830210" y="46909"/>
                  </a:lnTo>
                  <a:close/>
                </a:path>
                <a:path w="3394075" h="828039">
                  <a:moveTo>
                    <a:pt x="3047384" y="509055"/>
                  </a:moveTo>
                  <a:lnTo>
                    <a:pt x="2988313" y="588107"/>
                  </a:lnTo>
                  <a:lnTo>
                    <a:pt x="3008727" y="602417"/>
                  </a:lnTo>
                  <a:lnTo>
                    <a:pt x="3030877" y="614932"/>
                  </a:lnTo>
                  <a:lnTo>
                    <a:pt x="3080395" y="634582"/>
                  </a:lnTo>
                  <a:lnTo>
                    <a:pt x="3135771" y="646633"/>
                  </a:lnTo>
                  <a:lnTo>
                    <a:pt x="3195931" y="650653"/>
                  </a:lnTo>
                  <a:lnTo>
                    <a:pt x="3223784" y="649431"/>
                  </a:lnTo>
                  <a:lnTo>
                    <a:pt x="3274602" y="639658"/>
                  </a:lnTo>
                  <a:lnTo>
                    <a:pt x="3318580" y="620466"/>
                  </a:lnTo>
                  <a:lnTo>
                    <a:pt x="3353762" y="593972"/>
                  </a:lnTo>
                  <a:lnTo>
                    <a:pt x="3379070" y="561177"/>
                  </a:lnTo>
                  <a:lnTo>
                    <a:pt x="3194194" y="561177"/>
                  </a:lnTo>
                  <a:lnTo>
                    <a:pt x="3176354" y="560363"/>
                  </a:lnTo>
                  <a:lnTo>
                    <a:pt x="3122526" y="548147"/>
                  </a:lnTo>
                  <a:lnTo>
                    <a:pt x="3085714" y="531858"/>
                  </a:lnTo>
                  <a:lnTo>
                    <a:pt x="3066739" y="521271"/>
                  </a:lnTo>
                  <a:lnTo>
                    <a:pt x="3047384" y="509055"/>
                  </a:lnTo>
                  <a:close/>
                </a:path>
                <a:path w="3394075" h="828039">
                  <a:moveTo>
                    <a:pt x="3189850" y="181557"/>
                  </a:moveTo>
                  <a:lnTo>
                    <a:pt x="3135662" y="186012"/>
                  </a:lnTo>
                  <a:lnTo>
                    <a:pt x="3089516" y="199365"/>
                  </a:lnTo>
                  <a:lnTo>
                    <a:pt x="3052156" y="220651"/>
                  </a:lnTo>
                  <a:lnTo>
                    <a:pt x="3024364" y="248881"/>
                  </a:lnTo>
                  <a:lnTo>
                    <a:pt x="3007097" y="283740"/>
                  </a:lnTo>
                  <a:lnTo>
                    <a:pt x="3001405" y="323969"/>
                  </a:lnTo>
                  <a:lnTo>
                    <a:pt x="3001343" y="324892"/>
                  </a:lnTo>
                  <a:lnTo>
                    <a:pt x="3003514" y="350927"/>
                  </a:lnTo>
                  <a:lnTo>
                    <a:pt x="3020887" y="395015"/>
                  </a:lnTo>
                  <a:lnTo>
                    <a:pt x="3055525" y="428350"/>
                  </a:lnTo>
                  <a:lnTo>
                    <a:pt x="3106780" y="450283"/>
                  </a:lnTo>
                  <a:lnTo>
                    <a:pt x="3225467" y="469964"/>
                  </a:lnTo>
                  <a:lnTo>
                    <a:pt x="3239226" y="472519"/>
                  </a:lnTo>
                  <a:lnTo>
                    <a:pt x="3274356" y="490379"/>
                  </a:lnTo>
                  <a:lnTo>
                    <a:pt x="3281932" y="512530"/>
                  </a:lnTo>
                  <a:lnTo>
                    <a:pt x="3280516" y="522335"/>
                  </a:lnTo>
                  <a:lnTo>
                    <a:pt x="3280438" y="522875"/>
                  </a:lnTo>
                  <a:lnTo>
                    <a:pt x="3245089" y="553606"/>
                  </a:lnTo>
                  <a:lnTo>
                    <a:pt x="3229755" y="557919"/>
                  </a:lnTo>
                  <a:lnTo>
                    <a:pt x="3229420" y="557919"/>
                  </a:lnTo>
                  <a:lnTo>
                    <a:pt x="3212990" y="560363"/>
                  </a:lnTo>
                  <a:lnTo>
                    <a:pt x="3212578" y="560363"/>
                  </a:lnTo>
                  <a:lnTo>
                    <a:pt x="3194194" y="561177"/>
                  </a:lnTo>
                  <a:lnTo>
                    <a:pt x="3379070" y="561177"/>
                  </a:lnTo>
                  <a:lnTo>
                    <a:pt x="3379334" y="560774"/>
                  </a:lnTo>
                  <a:lnTo>
                    <a:pt x="3387479" y="542180"/>
                  </a:lnTo>
                  <a:lnTo>
                    <a:pt x="3392365" y="522335"/>
                  </a:lnTo>
                  <a:lnTo>
                    <a:pt x="3393994" y="501237"/>
                  </a:lnTo>
                  <a:lnTo>
                    <a:pt x="3391767" y="475967"/>
                  </a:lnTo>
                  <a:lnTo>
                    <a:pt x="3373958" y="432749"/>
                  </a:lnTo>
                  <a:lnTo>
                    <a:pt x="3338557" y="399577"/>
                  </a:lnTo>
                  <a:lnTo>
                    <a:pt x="3286872" y="378077"/>
                  </a:lnTo>
                  <a:lnTo>
                    <a:pt x="3169002" y="358771"/>
                  </a:lnTo>
                  <a:lnTo>
                    <a:pt x="3153310" y="356221"/>
                  </a:lnTo>
                  <a:lnTo>
                    <a:pt x="3115141" y="338302"/>
                  </a:lnTo>
                  <a:lnTo>
                    <a:pt x="3107324" y="315336"/>
                  </a:lnTo>
                  <a:lnTo>
                    <a:pt x="3108546" y="305838"/>
                  </a:lnTo>
                  <a:lnTo>
                    <a:pt x="3137429" y="277875"/>
                  </a:lnTo>
                  <a:lnTo>
                    <a:pt x="3178557" y="271033"/>
                  </a:lnTo>
                  <a:lnTo>
                    <a:pt x="3351271" y="271033"/>
                  </a:lnTo>
                  <a:lnTo>
                    <a:pt x="3375751" y="238022"/>
                  </a:lnTo>
                  <a:lnTo>
                    <a:pt x="3332641" y="213049"/>
                  </a:lnTo>
                  <a:lnTo>
                    <a:pt x="3286710" y="195456"/>
                  </a:lnTo>
                  <a:lnTo>
                    <a:pt x="3238820" y="185035"/>
                  </a:lnTo>
                  <a:lnTo>
                    <a:pt x="3214471" y="182427"/>
                  </a:lnTo>
                  <a:lnTo>
                    <a:pt x="3189850" y="181557"/>
                  </a:lnTo>
                  <a:close/>
                </a:path>
                <a:path w="3394075" h="828039">
                  <a:moveTo>
                    <a:pt x="3351271" y="271033"/>
                  </a:moveTo>
                  <a:lnTo>
                    <a:pt x="3178557" y="271033"/>
                  </a:lnTo>
                  <a:lnTo>
                    <a:pt x="3198775" y="271793"/>
                  </a:lnTo>
                  <a:lnTo>
                    <a:pt x="3196835" y="271793"/>
                  </a:lnTo>
                  <a:lnTo>
                    <a:pt x="3247184" y="281457"/>
                  </a:lnTo>
                  <a:lnTo>
                    <a:pt x="3299956" y="304423"/>
                  </a:lnTo>
                  <a:lnTo>
                    <a:pt x="3318417" y="315336"/>
                  </a:lnTo>
                  <a:lnTo>
                    <a:pt x="3351271" y="271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884945" y="4097421"/>
              <a:ext cx="740410" cy="617220"/>
            </a:xfrm>
            <a:custGeom>
              <a:avLst/>
              <a:gdLst/>
              <a:ahLst/>
              <a:cxnLst/>
              <a:rect l="l" t="t" r="r" b="b"/>
              <a:pathLst>
                <a:path w="740410" h="617220">
                  <a:moveTo>
                    <a:pt x="462146" y="465620"/>
                  </a:moveTo>
                  <a:lnTo>
                    <a:pt x="343134" y="465620"/>
                  </a:lnTo>
                  <a:lnTo>
                    <a:pt x="343134" y="608087"/>
                  </a:lnTo>
                  <a:lnTo>
                    <a:pt x="462146" y="608087"/>
                  </a:lnTo>
                  <a:lnTo>
                    <a:pt x="462146" y="465620"/>
                  </a:lnTo>
                  <a:close/>
                </a:path>
                <a:path w="740410" h="617220">
                  <a:moveTo>
                    <a:pt x="462146" y="0"/>
                  </a:moveTo>
                  <a:lnTo>
                    <a:pt x="324892" y="0"/>
                  </a:lnTo>
                  <a:lnTo>
                    <a:pt x="0" y="370064"/>
                  </a:lnTo>
                  <a:lnTo>
                    <a:pt x="0" y="465620"/>
                  </a:lnTo>
                  <a:lnTo>
                    <a:pt x="536853" y="465620"/>
                  </a:lnTo>
                  <a:lnTo>
                    <a:pt x="536853" y="365720"/>
                  </a:lnTo>
                  <a:lnTo>
                    <a:pt x="138122" y="365720"/>
                  </a:lnTo>
                  <a:lnTo>
                    <a:pt x="343134" y="133779"/>
                  </a:lnTo>
                  <a:lnTo>
                    <a:pt x="462146" y="133779"/>
                  </a:lnTo>
                  <a:lnTo>
                    <a:pt x="462146" y="0"/>
                  </a:lnTo>
                  <a:close/>
                </a:path>
                <a:path w="740410" h="617220">
                  <a:moveTo>
                    <a:pt x="462146" y="133779"/>
                  </a:moveTo>
                  <a:lnTo>
                    <a:pt x="343134" y="133779"/>
                  </a:lnTo>
                  <a:lnTo>
                    <a:pt x="343134" y="365720"/>
                  </a:lnTo>
                  <a:lnTo>
                    <a:pt x="462146" y="365720"/>
                  </a:lnTo>
                  <a:lnTo>
                    <a:pt x="462146" y="133779"/>
                  </a:lnTo>
                  <a:close/>
                </a:path>
                <a:path w="740410" h="617220">
                  <a:moveTo>
                    <a:pt x="669764" y="475176"/>
                  </a:moveTo>
                  <a:lnTo>
                    <a:pt x="631161" y="486903"/>
                  </a:lnTo>
                  <a:lnTo>
                    <a:pt x="604612" y="519048"/>
                  </a:lnTo>
                  <a:lnTo>
                    <a:pt x="599400" y="546409"/>
                  </a:lnTo>
                  <a:lnTo>
                    <a:pt x="600703" y="560254"/>
                  </a:lnTo>
                  <a:lnTo>
                    <a:pt x="620248" y="595925"/>
                  </a:lnTo>
                  <a:lnTo>
                    <a:pt x="655919" y="615470"/>
                  </a:lnTo>
                  <a:lnTo>
                    <a:pt x="669764" y="616773"/>
                  </a:lnTo>
                  <a:lnTo>
                    <a:pt x="683609" y="615470"/>
                  </a:lnTo>
                  <a:lnTo>
                    <a:pt x="719280" y="595925"/>
                  </a:lnTo>
                  <a:lnTo>
                    <a:pt x="738825" y="560254"/>
                  </a:lnTo>
                  <a:lnTo>
                    <a:pt x="740128" y="546409"/>
                  </a:lnTo>
                  <a:lnTo>
                    <a:pt x="738825" y="532188"/>
                  </a:lnTo>
                  <a:lnTo>
                    <a:pt x="719280" y="496025"/>
                  </a:lnTo>
                  <a:lnTo>
                    <a:pt x="683609" y="476479"/>
                  </a:lnTo>
                  <a:lnTo>
                    <a:pt x="669764" y="475176"/>
                  </a:lnTo>
                  <a:close/>
                </a:path>
              </a:pathLst>
            </a:custGeom>
            <a:solidFill>
              <a:srgbClr val="DE4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339" y="7190398"/>
              <a:ext cx="12215738" cy="12959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61545" y="1849243"/>
              <a:ext cx="1232535" cy="1252220"/>
            </a:xfrm>
            <a:custGeom>
              <a:avLst/>
              <a:gdLst/>
              <a:ahLst/>
              <a:cxnLst/>
              <a:rect l="l" t="t" r="r" b="b"/>
              <a:pathLst>
                <a:path w="1232535" h="1252220">
                  <a:moveTo>
                    <a:pt x="1108012" y="0"/>
                  </a:moveTo>
                  <a:lnTo>
                    <a:pt x="127946" y="0"/>
                  </a:lnTo>
                  <a:lnTo>
                    <a:pt x="81813" y="5140"/>
                  </a:lnTo>
                  <a:lnTo>
                    <a:pt x="45983" y="20498"/>
                  </a:lnTo>
                  <a:lnTo>
                    <a:pt x="20426" y="46071"/>
                  </a:lnTo>
                  <a:lnTo>
                    <a:pt x="5108" y="81855"/>
                  </a:lnTo>
                  <a:lnTo>
                    <a:pt x="0" y="127847"/>
                  </a:lnTo>
                  <a:lnTo>
                    <a:pt x="19" y="1123881"/>
                  </a:lnTo>
                  <a:lnTo>
                    <a:pt x="5104" y="1169844"/>
                  </a:lnTo>
                  <a:lnTo>
                    <a:pt x="20502" y="1205814"/>
                  </a:lnTo>
                  <a:lnTo>
                    <a:pt x="81720" y="1246740"/>
                  </a:lnTo>
                  <a:lnTo>
                    <a:pt x="127747" y="1251877"/>
                  </a:lnTo>
                  <a:lnTo>
                    <a:pt x="1103515" y="1251877"/>
                  </a:lnTo>
                  <a:lnTo>
                    <a:pt x="1149843" y="1246740"/>
                  </a:lnTo>
                  <a:lnTo>
                    <a:pt x="1150126" y="1246740"/>
                  </a:lnTo>
                  <a:lnTo>
                    <a:pt x="1186032" y="1231373"/>
                  </a:lnTo>
                  <a:lnTo>
                    <a:pt x="1226832" y="1169992"/>
                  </a:lnTo>
                  <a:lnTo>
                    <a:pt x="1231934" y="1123881"/>
                  </a:lnTo>
                  <a:lnTo>
                    <a:pt x="1231938" y="1055837"/>
                  </a:lnTo>
                  <a:lnTo>
                    <a:pt x="197169" y="1055837"/>
                  </a:lnTo>
                  <a:lnTo>
                    <a:pt x="172441" y="1053849"/>
                  </a:lnTo>
                  <a:lnTo>
                    <a:pt x="160407" y="1046786"/>
                  </a:lnTo>
                  <a:lnTo>
                    <a:pt x="160026" y="1033993"/>
                  </a:lnTo>
                  <a:lnTo>
                    <a:pt x="159993" y="1032911"/>
                  </a:lnTo>
                  <a:lnTo>
                    <a:pt x="170127" y="1010491"/>
                  </a:lnTo>
                  <a:lnTo>
                    <a:pt x="419542" y="558596"/>
                  </a:lnTo>
                  <a:lnTo>
                    <a:pt x="435558" y="534142"/>
                  </a:lnTo>
                  <a:lnTo>
                    <a:pt x="449515" y="525511"/>
                  </a:lnTo>
                  <a:lnTo>
                    <a:pt x="1231946" y="525511"/>
                  </a:lnTo>
                  <a:lnTo>
                    <a:pt x="1231945" y="513622"/>
                  </a:lnTo>
                  <a:lnTo>
                    <a:pt x="876216" y="513622"/>
                  </a:lnTo>
                  <a:lnTo>
                    <a:pt x="826239" y="505115"/>
                  </a:lnTo>
                  <a:lnTo>
                    <a:pt x="782650" y="481989"/>
                  </a:lnTo>
                  <a:lnTo>
                    <a:pt x="748239" y="447074"/>
                  </a:lnTo>
                  <a:lnTo>
                    <a:pt x="725797" y="403200"/>
                  </a:lnTo>
                  <a:lnTo>
                    <a:pt x="718113" y="353199"/>
                  </a:lnTo>
                  <a:lnTo>
                    <a:pt x="726775" y="303781"/>
                  </a:lnTo>
                  <a:lnTo>
                    <a:pt x="749658" y="260562"/>
                  </a:lnTo>
                  <a:lnTo>
                    <a:pt x="783979" y="226319"/>
                  </a:lnTo>
                  <a:lnTo>
                    <a:pt x="826960" y="203824"/>
                  </a:lnTo>
                  <a:lnTo>
                    <a:pt x="875819" y="195853"/>
                  </a:lnTo>
                  <a:lnTo>
                    <a:pt x="1231906" y="195853"/>
                  </a:lnTo>
                  <a:lnTo>
                    <a:pt x="1231897" y="124769"/>
                  </a:lnTo>
                  <a:lnTo>
                    <a:pt x="1223750" y="71153"/>
                  </a:lnTo>
                  <a:lnTo>
                    <a:pt x="1199890" y="32037"/>
                  </a:lnTo>
                  <a:lnTo>
                    <a:pt x="1160941" y="8076"/>
                  </a:lnTo>
                  <a:lnTo>
                    <a:pt x="1108012" y="0"/>
                  </a:lnTo>
                  <a:close/>
                </a:path>
                <a:path w="1232535" h="1252220">
                  <a:moveTo>
                    <a:pt x="1231954" y="733625"/>
                  </a:moveTo>
                  <a:lnTo>
                    <a:pt x="821935" y="733625"/>
                  </a:lnTo>
                  <a:lnTo>
                    <a:pt x="837216" y="735931"/>
                  </a:lnTo>
                  <a:lnTo>
                    <a:pt x="851033" y="743434"/>
                  </a:lnTo>
                  <a:lnTo>
                    <a:pt x="1063643" y="1019364"/>
                  </a:lnTo>
                  <a:lnTo>
                    <a:pt x="1071627" y="1040980"/>
                  </a:lnTo>
                  <a:lnTo>
                    <a:pt x="1071077" y="1044619"/>
                  </a:lnTo>
                  <a:lnTo>
                    <a:pt x="893720" y="1055837"/>
                  </a:lnTo>
                  <a:lnTo>
                    <a:pt x="1231938" y="1055837"/>
                  </a:lnTo>
                  <a:lnTo>
                    <a:pt x="1231954" y="733625"/>
                  </a:lnTo>
                  <a:close/>
                </a:path>
                <a:path w="1232535" h="1252220">
                  <a:moveTo>
                    <a:pt x="1231946" y="525511"/>
                  </a:moveTo>
                  <a:lnTo>
                    <a:pt x="449515" y="525511"/>
                  </a:lnTo>
                  <a:lnTo>
                    <a:pt x="463998" y="532544"/>
                  </a:lnTo>
                  <a:lnTo>
                    <a:pt x="481592" y="555084"/>
                  </a:lnTo>
                  <a:lnTo>
                    <a:pt x="608695" y="747487"/>
                  </a:lnTo>
                  <a:lnTo>
                    <a:pt x="638511" y="782894"/>
                  </a:lnTo>
                  <a:lnTo>
                    <a:pt x="670035" y="802087"/>
                  </a:lnTo>
                  <a:lnTo>
                    <a:pt x="703070" y="805091"/>
                  </a:lnTo>
                  <a:lnTo>
                    <a:pt x="737421" y="791929"/>
                  </a:lnTo>
                  <a:lnTo>
                    <a:pt x="772891" y="762627"/>
                  </a:lnTo>
                  <a:lnTo>
                    <a:pt x="780287" y="755097"/>
                  </a:lnTo>
                  <a:lnTo>
                    <a:pt x="788158" y="747867"/>
                  </a:lnTo>
                  <a:lnTo>
                    <a:pt x="796555" y="741618"/>
                  </a:lnTo>
                  <a:lnTo>
                    <a:pt x="805529" y="737026"/>
                  </a:lnTo>
                  <a:lnTo>
                    <a:pt x="821935" y="733625"/>
                  </a:lnTo>
                  <a:lnTo>
                    <a:pt x="1231954" y="733625"/>
                  </a:lnTo>
                  <a:lnTo>
                    <a:pt x="1231946" y="525511"/>
                  </a:lnTo>
                  <a:close/>
                </a:path>
                <a:path w="1232535" h="1252220">
                  <a:moveTo>
                    <a:pt x="1231906" y="195853"/>
                  </a:moveTo>
                  <a:lnTo>
                    <a:pt x="875819" y="195853"/>
                  </a:lnTo>
                  <a:lnTo>
                    <a:pt x="925723" y="204231"/>
                  </a:lnTo>
                  <a:lnTo>
                    <a:pt x="969105" y="227128"/>
                  </a:lnTo>
                  <a:lnTo>
                    <a:pt x="1003321" y="261862"/>
                  </a:lnTo>
                  <a:lnTo>
                    <a:pt x="1025728" y="305748"/>
                  </a:lnTo>
                  <a:lnTo>
                    <a:pt x="1033685" y="356103"/>
                  </a:lnTo>
                  <a:lnTo>
                    <a:pt x="1025339" y="405267"/>
                  </a:lnTo>
                  <a:lnTo>
                    <a:pt x="1002519" y="448504"/>
                  </a:lnTo>
                  <a:lnTo>
                    <a:pt x="968124" y="482910"/>
                  </a:lnTo>
                  <a:lnTo>
                    <a:pt x="925056" y="505583"/>
                  </a:lnTo>
                  <a:lnTo>
                    <a:pt x="876216" y="513622"/>
                  </a:lnTo>
                  <a:lnTo>
                    <a:pt x="1231945" y="513622"/>
                  </a:lnTo>
                  <a:lnTo>
                    <a:pt x="1231906" y="195853"/>
                  </a:lnTo>
                  <a:close/>
                </a:path>
              </a:pathLst>
            </a:custGeom>
            <a:solidFill>
              <a:srgbClr val="DE4A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18C62-F789-5141-7941-685D16D68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"/>
            <a:ext cx="13398500" cy="200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33DA5A-D762-E8CE-191F-64390FE5D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"/>
            <a:ext cx="13398500" cy="200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4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149</Words>
  <Application>Microsoft Office PowerPoint</Application>
  <PresentationFormat>Custom</PresentationFormat>
  <Paragraphs>11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Your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ZELAFEE</cp:lastModifiedBy>
  <cp:revision>1</cp:revision>
  <dcterms:created xsi:type="dcterms:W3CDTF">2024-08-18T14:54:00Z</dcterms:created>
  <dcterms:modified xsi:type="dcterms:W3CDTF">2024-08-18T15:54:25Z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2024-08-18T00:00:00Z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2024-08-18T00:00:00Z</vt:filetime>
  </property>
  <property fmtid="{D5CDD505-2E9C-101B-9397-08002B2CF9AE}" pid="5" name="Producer">
    <vt:lpwstr>Adobe PDF Library 17.0</vt:lpwstr>
  </property>
</Properties>
</file>